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id" ContentType="audio/mid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3" r:id="rId6"/>
    <p:sldId id="271" r:id="rId7"/>
    <p:sldId id="272" r:id="rId8"/>
    <p:sldId id="276" r:id="rId9"/>
    <p:sldId id="277" r:id="rId10"/>
    <p:sldId id="275" r:id="rId11"/>
    <p:sldId id="278" r:id="rId12"/>
    <p:sldId id="279" r:id="rId13"/>
    <p:sldId id="280" r:id="rId14"/>
    <p:sldId id="262" r:id="rId15"/>
    <p:sldId id="257" r:id="rId16"/>
    <p:sldId id="264" r:id="rId17"/>
    <p:sldId id="281" r:id="rId18"/>
    <p:sldId id="282" r:id="rId19"/>
    <p:sldId id="283" r:id="rId20"/>
    <p:sldId id="284" r:id="rId21"/>
    <p:sldId id="274" r:id="rId22"/>
    <p:sldId id="285" r:id="rId23"/>
    <p:sldId id="286" r:id="rId24"/>
    <p:sldId id="261" r:id="rId25"/>
    <p:sldId id="287" r:id="rId26"/>
    <p:sldId id="273" r:id="rId27"/>
    <p:sldId id="26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9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5" autoAdjust="0"/>
  </p:normalViewPr>
  <p:slideViewPr>
    <p:cSldViewPr snapToGrid="0">
      <p:cViewPr varScale="1">
        <p:scale>
          <a:sx n="63" d="100"/>
          <a:sy n="63" d="100"/>
        </p:scale>
        <p:origin x="6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mmons.wikimedia.org/wiki/File:Python-logo-notext.svg" TargetMode="External"/><Relationship Id="rId1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mmons.wikimedia.org/wiki/File:Python-logo-notext.svg" TargetMode="External"/><Relationship Id="rId1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A6B4C2-6BD6-4380-A3B5-A00D9187FD1B}" type="doc">
      <dgm:prSet loTypeId="urn:microsoft.com/office/officeart/2005/8/layout/default" loCatId="list" qsTypeId="urn:microsoft.com/office/officeart/2005/8/quickstyle/3d7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38BC5C9F-D9B4-4368-A314-7679E1BF5037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1. GENERATING MELODY WITH NEURAL NETWORK</a:t>
          </a:r>
        </a:p>
      </dgm:t>
    </dgm:pt>
    <dgm:pt modelId="{D5890021-2DA2-4E82-9B7A-3977E123FCEE}" type="parTrans" cxnId="{E6849C0D-391B-4CE3-8F90-309B6F0D38B0}">
      <dgm:prSet/>
      <dgm:spPr/>
      <dgm:t>
        <a:bodyPr/>
        <a:lstStyle/>
        <a:p>
          <a:endParaRPr lang="en-IN"/>
        </a:p>
      </dgm:t>
    </dgm:pt>
    <dgm:pt modelId="{447C79B5-BC77-4F64-8D38-459E414C484A}" type="sibTrans" cxnId="{E6849C0D-391B-4CE3-8F90-309B6F0D38B0}">
      <dgm:prSet/>
      <dgm:spPr/>
      <dgm:t>
        <a:bodyPr/>
        <a:lstStyle/>
        <a:p>
          <a:endParaRPr lang="en-IN"/>
        </a:p>
      </dgm:t>
    </dgm:pt>
    <dgm:pt modelId="{090121D2-12B0-4E36-883A-A6795DF2F404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2. BUILD AND TRAIN WITH LSTM NETWORK</a:t>
          </a:r>
        </a:p>
      </dgm:t>
    </dgm:pt>
    <dgm:pt modelId="{9543F027-DF27-4AA1-A628-D0C185A2DA3A}" type="parTrans" cxnId="{E801CF6D-51C2-4213-9E39-F1301F7BA667}">
      <dgm:prSet/>
      <dgm:spPr/>
      <dgm:t>
        <a:bodyPr/>
        <a:lstStyle/>
        <a:p>
          <a:endParaRPr lang="en-IN"/>
        </a:p>
      </dgm:t>
    </dgm:pt>
    <dgm:pt modelId="{1EAFF750-A11C-4604-BD93-6A4BBC326FDA}" type="sibTrans" cxnId="{E801CF6D-51C2-4213-9E39-F1301F7BA667}">
      <dgm:prSet/>
      <dgm:spPr/>
      <dgm:t>
        <a:bodyPr/>
        <a:lstStyle/>
        <a:p>
          <a:endParaRPr lang="en-IN"/>
        </a:p>
      </dgm:t>
    </dgm:pt>
    <dgm:pt modelId="{49A17A9A-93A7-4250-8FA9-E563DBD81425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4. PREPROCESSING</a:t>
          </a:r>
        </a:p>
      </dgm:t>
    </dgm:pt>
    <dgm:pt modelId="{BAD01ECA-372B-4273-A557-D6E8F858ACB9}" type="parTrans" cxnId="{68B41EBF-5A93-462C-A0E1-8183DE26750D}">
      <dgm:prSet/>
      <dgm:spPr/>
      <dgm:t>
        <a:bodyPr/>
        <a:lstStyle/>
        <a:p>
          <a:endParaRPr lang="en-IN"/>
        </a:p>
      </dgm:t>
    </dgm:pt>
    <dgm:pt modelId="{8A8E6A84-1967-47A2-A16C-81ED64C07928}" type="sibTrans" cxnId="{68B41EBF-5A93-462C-A0E1-8183DE26750D}">
      <dgm:prSet/>
      <dgm:spPr/>
      <dgm:t>
        <a:bodyPr/>
        <a:lstStyle/>
        <a:p>
          <a:endParaRPr lang="en-IN"/>
        </a:p>
      </dgm:t>
    </dgm:pt>
    <dgm:pt modelId="{3D9054BC-9BB4-4874-91C0-7D6241523C2C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3. BASIC MUSIC THEORY</a:t>
          </a:r>
        </a:p>
      </dgm:t>
    </dgm:pt>
    <dgm:pt modelId="{CE6094FB-2480-42E9-A88F-0A32AB4872AD}" type="parTrans" cxnId="{FC10035F-1917-43BD-8833-4C3F9A0083EA}">
      <dgm:prSet/>
      <dgm:spPr/>
      <dgm:t>
        <a:bodyPr/>
        <a:lstStyle/>
        <a:p>
          <a:endParaRPr lang="en-IN"/>
        </a:p>
      </dgm:t>
    </dgm:pt>
    <dgm:pt modelId="{AA397066-0E8F-48F1-99F0-10222C41E930}" type="sibTrans" cxnId="{FC10035F-1917-43BD-8833-4C3F9A0083EA}">
      <dgm:prSet/>
      <dgm:spPr/>
      <dgm:t>
        <a:bodyPr/>
        <a:lstStyle/>
        <a:p>
          <a:endParaRPr lang="en-IN"/>
        </a:p>
      </dgm:t>
    </dgm:pt>
    <dgm:pt modelId="{58BB5FA2-EB94-4846-9E57-11D9E5F77D2E}" type="pres">
      <dgm:prSet presAssocID="{81A6B4C2-6BD6-4380-A3B5-A00D9187FD1B}" presName="diagram" presStyleCnt="0">
        <dgm:presLayoutVars>
          <dgm:dir/>
          <dgm:resizeHandles val="exact"/>
        </dgm:presLayoutVars>
      </dgm:prSet>
      <dgm:spPr/>
    </dgm:pt>
    <dgm:pt modelId="{EE56C5F3-8E2A-4AD9-94E2-19F6B79899AA}" type="pres">
      <dgm:prSet presAssocID="{38BC5C9F-D9B4-4368-A314-7679E1BF5037}" presName="node" presStyleLbl="node1" presStyleIdx="0" presStyleCnt="4" custLinFactNeighborX="-26" custLinFactNeighborY="-39589">
        <dgm:presLayoutVars>
          <dgm:bulletEnabled val="1"/>
        </dgm:presLayoutVars>
      </dgm:prSet>
      <dgm:spPr>
        <a:prstGeom prst="ellipse">
          <a:avLst/>
        </a:prstGeom>
      </dgm:spPr>
    </dgm:pt>
    <dgm:pt modelId="{C16A109E-C57A-4BD8-AED0-9F3FE6153529}" type="pres">
      <dgm:prSet presAssocID="{447C79B5-BC77-4F64-8D38-459E414C484A}" presName="sibTrans" presStyleCnt="0"/>
      <dgm:spPr/>
    </dgm:pt>
    <dgm:pt modelId="{6CE6E7AE-C9D6-4EF0-8532-19DD88F6D643}" type="pres">
      <dgm:prSet presAssocID="{090121D2-12B0-4E36-883A-A6795DF2F404}" presName="node" presStyleLbl="node1" presStyleIdx="1" presStyleCnt="4" custLinFactNeighborX="26" custLinFactNeighborY="10541">
        <dgm:presLayoutVars>
          <dgm:bulletEnabled val="1"/>
        </dgm:presLayoutVars>
      </dgm:prSet>
      <dgm:spPr>
        <a:prstGeom prst="ellipse">
          <a:avLst/>
        </a:prstGeom>
      </dgm:spPr>
    </dgm:pt>
    <dgm:pt modelId="{AB23475B-F81B-439E-9CFC-7E71276ED2D2}" type="pres">
      <dgm:prSet presAssocID="{1EAFF750-A11C-4604-BD93-6A4BBC326FDA}" presName="sibTrans" presStyleCnt="0"/>
      <dgm:spPr/>
    </dgm:pt>
    <dgm:pt modelId="{4A5FC8CC-4B89-4C1A-B18E-2CAAA06BD21A}" type="pres">
      <dgm:prSet presAssocID="{3D9054BC-9BB4-4874-91C0-7D6241523C2C}" presName="node" presStyleLbl="node1" presStyleIdx="2" presStyleCnt="4" custAng="0" custLinFactNeighborX="621" custLinFactNeighborY="-13417">
        <dgm:presLayoutVars>
          <dgm:bulletEnabled val="1"/>
        </dgm:presLayoutVars>
      </dgm:prSet>
      <dgm:spPr>
        <a:prstGeom prst="ellipse">
          <a:avLst/>
        </a:prstGeom>
      </dgm:spPr>
    </dgm:pt>
    <dgm:pt modelId="{B4FFCCCA-76FC-4E92-A41F-1D9C37D70109}" type="pres">
      <dgm:prSet presAssocID="{AA397066-0E8F-48F1-99F0-10222C41E930}" presName="sibTrans" presStyleCnt="0"/>
      <dgm:spPr/>
    </dgm:pt>
    <dgm:pt modelId="{38469B4D-C93A-4C6E-A605-87DC4C0EA8C1}" type="pres">
      <dgm:prSet presAssocID="{49A17A9A-93A7-4250-8FA9-E563DBD81425}" presName="node" presStyleLbl="node1" presStyleIdx="3" presStyleCnt="4" custLinFactNeighborX="396" custLinFactNeighborY="38972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E6849C0D-391B-4CE3-8F90-309B6F0D38B0}" srcId="{81A6B4C2-6BD6-4380-A3B5-A00D9187FD1B}" destId="{38BC5C9F-D9B4-4368-A314-7679E1BF5037}" srcOrd="0" destOrd="0" parTransId="{D5890021-2DA2-4E82-9B7A-3977E123FCEE}" sibTransId="{447C79B5-BC77-4F64-8D38-459E414C484A}"/>
    <dgm:cxn modelId="{BBCA4911-DED5-4685-8CB4-6FF0E4763E5F}" type="presOf" srcId="{38BC5C9F-D9B4-4368-A314-7679E1BF5037}" destId="{EE56C5F3-8E2A-4AD9-94E2-19F6B79899AA}" srcOrd="0" destOrd="0" presId="urn:microsoft.com/office/officeart/2005/8/layout/default"/>
    <dgm:cxn modelId="{2FCBAE3F-B841-480E-986F-CD706107F06E}" type="presOf" srcId="{81A6B4C2-6BD6-4380-A3B5-A00D9187FD1B}" destId="{58BB5FA2-EB94-4846-9E57-11D9E5F77D2E}" srcOrd="0" destOrd="0" presId="urn:microsoft.com/office/officeart/2005/8/layout/default"/>
    <dgm:cxn modelId="{FC10035F-1917-43BD-8833-4C3F9A0083EA}" srcId="{81A6B4C2-6BD6-4380-A3B5-A00D9187FD1B}" destId="{3D9054BC-9BB4-4874-91C0-7D6241523C2C}" srcOrd="2" destOrd="0" parTransId="{CE6094FB-2480-42E9-A88F-0A32AB4872AD}" sibTransId="{AA397066-0E8F-48F1-99F0-10222C41E930}"/>
    <dgm:cxn modelId="{711ED041-155A-470B-B144-15A80632EA44}" type="presOf" srcId="{49A17A9A-93A7-4250-8FA9-E563DBD81425}" destId="{38469B4D-C93A-4C6E-A605-87DC4C0EA8C1}" srcOrd="0" destOrd="0" presId="urn:microsoft.com/office/officeart/2005/8/layout/default"/>
    <dgm:cxn modelId="{E801CF6D-51C2-4213-9E39-F1301F7BA667}" srcId="{81A6B4C2-6BD6-4380-A3B5-A00D9187FD1B}" destId="{090121D2-12B0-4E36-883A-A6795DF2F404}" srcOrd="1" destOrd="0" parTransId="{9543F027-DF27-4AA1-A628-D0C185A2DA3A}" sibTransId="{1EAFF750-A11C-4604-BD93-6A4BBC326FDA}"/>
    <dgm:cxn modelId="{44206855-94D7-4834-97DF-622CBC668AFE}" type="presOf" srcId="{3D9054BC-9BB4-4874-91C0-7D6241523C2C}" destId="{4A5FC8CC-4B89-4C1A-B18E-2CAAA06BD21A}" srcOrd="0" destOrd="0" presId="urn:microsoft.com/office/officeart/2005/8/layout/default"/>
    <dgm:cxn modelId="{840DD0BC-00FC-431B-9762-ED2273B3ED92}" type="presOf" srcId="{090121D2-12B0-4E36-883A-A6795DF2F404}" destId="{6CE6E7AE-C9D6-4EF0-8532-19DD88F6D643}" srcOrd="0" destOrd="0" presId="urn:microsoft.com/office/officeart/2005/8/layout/default"/>
    <dgm:cxn modelId="{68B41EBF-5A93-462C-A0E1-8183DE26750D}" srcId="{81A6B4C2-6BD6-4380-A3B5-A00D9187FD1B}" destId="{49A17A9A-93A7-4250-8FA9-E563DBD81425}" srcOrd="3" destOrd="0" parTransId="{BAD01ECA-372B-4273-A557-D6E8F858ACB9}" sibTransId="{8A8E6A84-1967-47A2-A16C-81ED64C07928}"/>
    <dgm:cxn modelId="{788AE7A0-3044-4340-9089-04CF39211F9B}" type="presParOf" srcId="{58BB5FA2-EB94-4846-9E57-11D9E5F77D2E}" destId="{EE56C5F3-8E2A-4AD9-94E2-19F6B79899AA}" srcOrd="0" destOrd="0" presId="urn:microsoft.com/office/officeart/2005/8/layout/default"/>
    <dgm:cxn modelId="{03464A10-D146-4872-8FD4-85CF1C719DC3}" type="presParOf" srcId="{58BB5FA2-EB94-4846-9E57-11D9E5F77D2E}" destId="{C16A109E-C57A-4BD8-AED0-9F3FE6153529}" srcOrd="1" destOrd="0" presId="urn:microsoft.com/office/officeart/2005/8/layout/default"/>
    <dgm:cxn modelId="{E47F621A-7077-45BF-AF8C-9A186350BA4C}" type="presParOf" srcId="{58BB5FA2-EB94-4846-9E57-11D9E5F77D2E}" destId="{6CE6E7AE-C9D6-4EF0-8532-19DD88F6D643}" srcOrd="2" destOrd="0" presId="urn:microsoft.com/office/officeart/2005/8/layout/default"/>
    <dgm:cxn modelId="{E3D78D4A-2DB5-492B-B0CE-334C4CD1B301}" type="presParOf" srcId="{58BB5FA2-EB94-4846-9E57-11D9E5F77D2E}" destId="{AB23475B-F81B-439E-9CFC-7E71276ED2D2}" srcOrd="3" destOrd="0" presId="urn:microsoft.com/office/officeart/2005/8/layout/default"/>
    <dgm:cxn modelId="{8870F9B4-1592-4E64-8077-2F8DF11AF9CB}" type="presParOf" srcId="{58BB5FA2-EB94-4846-9E57-11D9E5F77D2E}" destId="{4A5FC8CC-4B89-4C1A-B18E-2CAAA06BD21A}" srcOrd="4" destOrd="0" presId="urn:microsoft.com/office/officeart/2005/8/layout/default"/>
    <dgm:cxn modelId="{A796E760-7999-4E11-B4A4-9824286A1B2F}" type="presParOf" srcId="{58BB5FA2-EB94-4846-9E57-11D9E5F77D2E}" destId="{B4FFCCCA-76FC-4E92-A41F-1D9C37D70109}" srcOrd="5" destOrd="0" presId="urn:microsoft.com/office/officeart/2005/8/layout/default"/>
    <dgm:cxn modelId="{9A13FA10-90FA-4F0A-B3CF-EC7B1CCB3E5D}" type="presParOf" srcId="{58BB5FA2-EB94-4846-9E57-11D9E5F77D2E}" destId="{38469B4D-C93A-4C6E-A605-87DC4C0EA8C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2/layout/IconVerticalSolidList" loCatId="icon" qsTypeId="urn:microsoft.com/office/officeart/2005/8/quickstyle/3d9" qsCatId="3D" csTypeId="urn:microsoft.com/office/officeart/2005/8/colors/accent2_5" csCatId="accent2" phldr="1"/>
      <dgm:spPr/>
    </dgm:pt>
    <dgm:pt modelId="{AF583F91-332F-4E72-A1E0-987BFD089F8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TENSORFLOW/KERAS</a:t>
          </a:r>
          <a:endParaRPr lang="ru-RU" dirty="0"/>
        </a:p>
      </dgm:t>
    </dgm:pt>
    <dgm:pt modelId="{64596A89-BBA0-45D0-8E22-7BBC2F943B47}" type="parTrans" cxnId="{A68E0B67-A0CF-423E-9B01-65F9A6E5BDCF}">
      <dgm:prSet/>
      <dgm:spPr/>
      <dgm:t>
        <a:bodyPr/>
        <a:lstStyle/>
        <a:p>
          <a:endParaRPr lang="ru-RU"/>
        </a:p>
      </dgm:t>
    </dgm:pt>
    <dgm:pt modelId="{705CEAA8-675D-47C0-8F48-2F40A711E383}" type="sibTrans" cxnId="{A68E0B67-A0CF-423E-9B01-65F9A6E5BDCF}">
      <dgm:prSet/>
      <dgm:spPr/>
      <dgm:t>
        <a:bodyPr/>
        <a:lstStyle/>
        <a:p>
          <a:endParaRPr lang="ru-RU"/>
        </a:p>
      </dgm:t>
    </dgm:pt>
    <dgm:pt modelId="{520A53C9-ECE9-46F5-88D2-D48EC507F57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MUSIC21</a:t>
          </a:r>
          <a:endParaRPr lang="ru-RU" dirty="0"/>
        </a:p>
      </dgm:t>
    </dgm:pt>
    <dgm:pt modelId="{071F71CB-2E91-4706-8580-7A9507D3498C}" type="parTrans" cxnId="{06F43257-D3EF-4021-8B4C-8FF549290723}">
      <dgm:prSet/>
      <dgm:spPr/>
      <dgm:t>
        <a:bodyPr/>
        <a:lstStyle/>
        <a:p>
          <a:endParaRPr lang="ru-RU"/>
        </a:p>
      </dgm:t>
    </dgm:pt>
    <dgm:pt modelId="{2B883F14-5874-45D7-94D5-8F5162A57A1C}" type="sibTrans" cxnId="{06F43257-D3EF-4021-8B4C-8FF549290723}">
      <dgm:prSet/>
      <dgm:spPr/>
      <dgm:t>
        <a:bodyPr/>
        <a:lstStyle/>
        <a:p>
          <a:endParaRPr lang="ru-RU"/>
        </a:p>
      </dgm:t>
    </dgm:pt>
    <dgm:pt modelId="{5F527937-CD5F-4682-B04B-CEBA79E99ED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MUSE SCORE</a:t>
          </a:r>
          <a:endParaRPr lang="ru-RU" dirty="0"/>
        </a:p>
      </dgm:t>
    </dgm:pt>
    <dgm:pt modelId="{FBFBF700-F8A4-474A-A342-2C1752EB13B8}" type="parTrans" cxnId="{FEEC04FE-33FF-4741-8C41-C1313093F66A}">
      <dgm:prSet/>
      <dgm:spPr/>
      <dgm:t>
        <a:bodyPr/>
        <a:lstStyle/>
        <a:p>
          <a:endParaRPr lang="ru-RU"/>
        </a:p>
      </dgm:t>
    </dgm:pt>
    <dgm:pt modelId="{6609A378-B1CD-4490-BAD7-454637280DC6}" type="sibTrans" cxnId="{FEEC04FE-33FF-4741-8C41-C1313093F66A}">
      <dgm:prSet/>
      <dgm:spPr/>
      <dgm:t>
        <a:bodyPr/>
        <a:lstStyle/>
        <a:p>
          <a:endParaRPr lang="ru-RU"/>
        </a:p>
      </dgm:t>
    </dgm:pt>
    <dgm:pt modelId="{FDC5A295-427F-4550-9C0C-9F7E7A628DFF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5CE23F0-7001-42D2-BE49-9B1F633B84A2}" type="pres">
      <dgm:prSet presAssocID="{AF583F91-332F-4E72-A1E0-987BFD089F88}" presName="compNode" presStyleCnt="0"/>
      <dgm:spPr/>
    </dgm:pt>
    <dgm:pt modelId="{32854F05-D1CE-4844-A13F-B087EC9AAD88}" type="pres">
      <dgm:prSet presAssocID="{AF583F91-332F-4E72-A1E0-987BFD089F88}" presName="bgRect" presStyleLbl="bgShp" presStyleIdx="0" presStyleCnt="3" custLinFactNeighborX="-6207" custLinFactNeighborY="-73612"/>
      <dgm:spPr/>
    </dgm:pt>
    <dgm:pt modelId="{034B236D-CAA3-47BB-9889-FACEAF204FDA}" type="pres">
      <dgm:prSet presAssocID="{AF583F91-332F-4E72-A1E0-987BFD089F88}" presName="iconRect" presStyleLbl="node1" presStyleIdx="0" presStyleCnt="3"/>
      <dgm:spPr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6A1ED025-9BDD-4789-AFAE-460EF42F83BF}" type="pres">
      <dgm:prSet presAssocID="{AF583F91-332F-4E72-A1E0-987BFD089F88}" presName="spaceRect" presStyleCnt="0"/>
      <dgm:spPr/>
    </dgm:pt>
    <dgm:pt modelId="{A908A9E3-E805-444F-BD74-198C5ECF354E}" type="pres">
      <dgm:prSet presAssocID="{AF583F91-332F-4E72-A1E0-987BFD089F88}" presName="parTx" presStyleLbl="revTx" presStyleIdx="0" presStyleCnt="3">
        <dgm:presLayoutVars>
          <dgm:chMax val="0"/>
          <dgm:chPref val="0"/>
        </dgm:presLayoutVars>
      </dgm:prSet>
      <dgm:spPr/>
    </dgm:pt>
    <dgm:pt modelId="{0FB3DA62-A2BC-48E4-B331-5095077CE8EF}" type="pres">
      <dgm:prSet presAssocID="{705CEAA8-675D-47C0-8F48-2F40A711E383}" presName="sibTrans" presStyleCnt="0"/>
      <dgm:spPr/>
    </dgm:pt>
    <dgm:pt modelId="{9CAAA516-5FD6-43EF-8659-E74403D7BD79}" type="pres">
      <dgm:prSet presAssocID="{520A53C9-ECE9-46F5-88D2-D48EC507F57E}" presName="compNode" presStyleCnt="0"/>
      <dgm:spPr/>
    </dgm:pt>
    <dgm:pt modelId="{D5E448BE-D808-4A0B-A34F-151AB14844F9}" type="pres">
      <dgm:prSet presAssocID="{520A53C9-ECE9-46F5-88D2-D48EC507F57E}" presName="bgRect" presStyleLbl="bgShp" presStyleIdx="1" presStyleCnt="3" custLinFactNeighborX="-735" custLinFactNeighborY="0"/>
      <dgm:spPr/>
    </dgm:pt>
    <dgm:pt modelId="{AF8F3C26-74A4-482F-B989-567A20EDF7BF}" type="pres">
      <dgm:prSet presAssocID="{520A53C9-ECE9-46F5-88D2-D48EC507F57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C10602B-8D87-4D8A-84CC-D69A4F787638}" type="pres">
      <dgm:prSet presAssocID="{520A53C9-ECE9-46F5-88D2-D48EC507F57E}" presName="spaceRect" presStyleCnt="0"/>
      <dgm:spPr/>
    </dgm:pt>
    <dgm:pt modelId="{5A959316-7E39-4AA6-B8E9-9127E952C487}" type="pres">
      <dgm:prSet presAssocID="{520A53C9-ECE9-46F5-88D2-D48EC507F57E}" presName="parTx" presStyleLbl="revTx" presStyleIdx="1" presStyleCnt="3">
        <dgm:presLayoutVars>
          <dgm:chMax val="0"/>
          <dgm:chPref val="0"/>
        </dgm:presLayoutVars>
      </dgm:prSet>
      <dgm:spPr/>
    </dgm:pt>
    <dgm:pt modelId="{25D32578-596F-4AE1-9342-DA0B2D36C178}" type="pres">
      <dgm:prSet presAssocID="{2B883F14-5874-45D7-94D5-8F5162A57A1C}" presName="sibTrans" presStyleCnt="0"/>
      <dgm:spPr/>
    </dgm:pt>
    <dgm:pt modelId="{184B7547-ADA7-4BA8-8531-D6D015F16B49}" type="pres">
      <dgm:prSet presAssocID="{5F527937-CD5F-4682-B04B-CEBA79E99ED4}" presName="compNode" presStyleCnt="0"/>
      <dgm:spPr/>
    </dgm:pt>
    <dgm:pt modelId="{AE0B0CEE-A233-496E-81C2-CCFC8308E76A}" type="pres">
      <dgm:prSet presAssocID="{5F527937-CD5F-4682-B04B-CEBA79E99ED4}" presName="bgRect" presStyleLbl="bgShp" presStyleIdx="2" presStyleCnt="3"/>
      <dgm:spPr/>
    </dgm:pt>
    <dgm:pt modelId="{02589F14-3A91-4476-A2FC-4E90C2C8650C}" type="pres">
      <dgm:prSet presAssocID="{5F527937-CD5F-4682-B04B-CEBA79E99ED4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C06B468-C0CD-486C-9CB0-28B367D86BEA}" type="pres">
      <dgm:prSet presAssocID="{5F527937-CD5F-4682-B04B-CEBA79E99ED4}" presName="spaceRect" presStyleCnt="0"/>
      <dgm:spPr/>
    </dgm:pt>
    <dgm:pt modelId="{C9114989-2F95-406A-8BEC-B77E1C53A1EA}" type="pres">
      <dgm:prSet presAssocID="{5F527937-CD5F-4682-B04B-CEBA79E99ED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79A7221-CA48-4C3E-A749-0B88A14D19DC}" type="presOf" srcId="{5F527937-CD5F-4682-B04B-CEBA79E99ED4}" destId="{C9114989-2F95-406A-8BEC-B77E1C53A1EA}" srcOrd="0" destOrd="0" presId="urn:microsoft.com/office/officeart/2018/2/layout/IconVerticalSolidList"/>
    <dgm:cxn modelId="{C3558928-AA3D-4769-98E1-6F97883992FE}" type="presOf" srcId="{23048C61-36D6-4B73-9AF4-D31B74104F82}" destId="{FDC5A295-427F-4550-9C0C-9F7E7A628DFF}" srcOrd="0" destOrd="0" presId="urn:microsoft.com/office/officeart/2018/2/layout/IconVerticalSolid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A5B1064B-500D-4C48-8A42-88D6E563F6BB}" type="presOf" srcId="{520A53C9-ECE9-46F5-88D2-D48EC507F57E}" destId="{5A959316-7E39-4AA6-B8E9-9127E952C487}" srcOrd="0" destOrd="0" presId="urn:microsoft.com/office/officeart/2018/2/layout/IconVerticalSolidList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41956EF2-F781-4207-896A-4C0B2938A63C}" type="presOf" srcId="{AF583F91-332F-4E72-A1E0-987BFD089F88}" destId="{A908A9E3-E805-444F-BD74-198C5ECF354E}" srcOrd="0" destOrd="0" presId="urn:microsoft.com/office/officeart/2018/2/layout/IconVerticalSolidList"/>
    <dgm:cxn modelId="{FEEC04FE-33FF-4741-8C41-C1313093F66A}" srcId="{23048C61-36D6-4B73-9AF4-D31B74104F82}" destId="{5F527937-CD5F-4682-B04B-CEBA79E99ED4}" srcOrd="2" destOrd="0" parTransId="{FBFBF700-F8A4-474A-A342-2C1752EB13B8}" sibTransId="{6609A378-B1CD-4490-BAD7-454637280DC6}"/>
    <dgm:cxn modelId="{72EF883B-1A4D-4B53-9190-453ED3D5A0F9}" type="presParOf" srcId="{FDC5A295-427F-4550-9C0C-9F7E7A628DFF}" destId="{15CE23F0-7001-42D2-BE49-9B1F633B84A2}" srcOrd="0" destOrd="0" presId="urn:microsoft.com/office/officeart/2018/2/layout/IconVerticalSolidList"/>
    <dgm:cxn modelId="{79EE5F96-B074-4B3F-9EBC-104D3CD980D5}" type="presParOf" srcId="{15CE23F0-7001-42D2-BE49-9B1F633B84A2}" destId="{32854F05-D1CE-4844-A13F-B087EC9AAD88}" srcOrd="0" destOrd="0" presId="urn:microsoft.com/office/officeart/2018/2/layout/IconVerticalSolidList"/>
    <dgm:cxn modelId="{79624A42-C0F8-4C39-8958-8B2DFCC7242D}" type="presParOf" srcId="{15CE23F0-7001-42D2-BE49-9B1F633B84A2}" destId="{034B236D-CAA3-47BB-9889-FACEAF204FDA}" srcOrd="1" destOrd="0" presId="urn:microsoft.com/office/officeart/2018/2/layout/IconVerticalSolidList"/>
    <dgm:cxn modelId="{20DF1B7D-727C-4BFE-8491-F5954BFAE580}" type="presParOf" srcId="{15CE23F0-7001-42D2-BE49-9B1F633B84A2}" destId="{6A1ED025-9BDD-4789-AFAE-460EF42F83BF}" srcOrd="2" destOrd="0" presId="urn:microsoft.com/office/officeart/2018/2/layout/IconVerticalSolidList"/>
    <dgm:cxn modelId="{A24DC65F-FB92-4356-8BA4-DFA91A4C026D}" type="presParOf" srcId="{15CE23F0-7001-42D2-BE49-9B1F633B84A2}" destId="{A908A9E3-E805-444F-BD74-198C5ECF354E}" srcOrd="3" destOrd="0" presId="urn:microsoft.com/office/officeart/2018/2/layout/IconVerticalSolidList"/>
    <dgm:cxn modelId="{9C2B1B51-95F4-4D62-B4CF-307C1A2299F3}" type="presParOf" srcId="{FDC5A295-427F-4550-9C0C-9F7E7A628DFF}" destId="{0FB3DA62-A2BC-48E4-B331-5095077CE8EF}" srcOrd="1" destOrd="0" presId="urn:microsoft.com/office/officeart/2018/2/layout/IconVerticalSolidList"/>
    <dgm:cxn modelId="{9C9B585E-7F1F-4DEC-84EC-6C6C08B6CF52}" type="presParOf" srcId="{FDC5A295-427F-4550-9C0C-9F7E7A628DFF}" destId="{9CAAA516-5FD6-43EF-8659-E74403D7BD79}" srcOrd="2" destOrd="0" presId="urn:microsoft.com/office/officeart/2018/2/layout/IconVerticalSolidList"/>
    <dgm:cxn modelId="{2CB87E69-86DF-461B-AE11-3F4476028F36}" type="presParOf" srcId="{9CAAA516-5FD6-43EF-8659-E74403D7BD79}" destId="{D5E448BE-D808-4A0B-A34F-151AB14844F9}" srcOrd="0" destOrd="0" presId="urn:microsoft.com/office/officeart/2018/2/layout/IconVerticalSolidList"/>
    <dgm:cxn modelId="{9FBA8F09-CA08-4C62-AF31-C9A8E165F1E7}" type="presParOf" srcId="{9CAAA516-5FD6-43EF-8659-E74403D7BD79}" destId="{AF8F3C26-74A4-482F-B989-567A20EDF7BF}" srcOrd="1" destOrd="0" presId="urn:microsoft.com/office/officeart/2018/2/layout/IconVerticalSolidList"/>
    <dgm:cxn modelId="{6730CE3E-5CE2-4CE0-9A7F-71567149413F}" type="presParOf" srcId="{9CAAA516-5FD6-43EF-8659-E74403D7BD79}" destId="{EC10602B-8D87-4D8A-84CC-D69A4F787638}" srcOrd="2" destOrd="0" presId="urn:microsoft.com/office/officeart/2018/2/layout/IconVerticalSolidList"/>
    <dgm:cxn modelId="{6C60676E-04F6-418A-B650-2DA97CA563A8}" type="presParOf" srcId="{9CAAA516-5FD6-43EF-8659-E74403D7BD79}" destId="{5A959316-7E39-4AA6-B8E9-9127E952C487}" srcOrd="3" destOrd="0" presId="urn:microsoft.com/office/officeart/2018/2/layout/IconVerticalSolidList"/>
    <dgm:cxn modelId="{1C19FC68-786B-48A6-9AE3-EA11D51EFE84}" type="presParOf" srcId="{FDC5A295-427F-4550-9C0C-9F7E7A628DFF}" destId="{25D32578-596F-4AE1-9342-DA0B2D36C178}" srcOrd="3" destOrd="0" presId="urn:microsoft.com/office/officeart/2018/2/layout/IconVerticalSolidList"/>
    <dgm:cxn modelId="{3FB6336A-EA61-4495-AA4F-42BF1C8FA47C}" type="presParOf" srcId="{FDC5A295-427F-4550-9C0C-9F7E7A628DFF}" destId="{184B7547-ADA7-4BA8-8531-D6D015F16B49}" srcOrd="4" destOrd="0" presId="urn:microsoft.com/office/officeart/2018/2/layout/IconVerticalSolidList"/>
    <dgm:cxn modelId="{752F0A7F-F504-431E-88B9-5E8BC59AC788}" type="presParOf" srcId="{184B7547-ADA7-4BA8-8531-D6D015F16B49}" destId="{AE0B0CEE-A233-496E-81C2-CCFC8308E76A}" srcOrd="0" destOrd="0" presId="urn:microsoft.com/office/officeart/2018/2/layout/IconVerticalSolidList"/>
    <dgm:cxn modelId="{651FE6CB-C6E3-4D77-AAD6-B435B5EDA8D2}" type="presParOf" srcId="{184B7547-ADA7-4BA8-8531-D6D015F16B49}" destId="{02589F14-3A91-4476-A2FC-4E90C2C8650C}" srcOrd="1" destOrd="0" presId="urn:microsoft.com/office/officeart/2018/2/layout/IconVerticalSolidList"/>
    <dgm:cxn modelId="{5CA4347E-A95B-44EE-8E78-EF160B4D9BE0}" type="presParOf" srcId="{184B7547-ADA7-4BA8-8531-D6D015F16B49}" destId="{0C06B468-C0CD-486C-9CB0-28B367D86BEA}" srcOrd="2" destOrd="0" presId="urn:microsoft.com/office/officeart/2018/2/layout/IconVerticalSolidList"/>
    <dgm:cxn modelId="{901731D6-2486-4E30-9820-68261619116A}" type="presParOf" srcId="{184B7547-ADA7-4BA8-8531-D6D015F16B49}" destId="{C9114989-2F95-406A-8BEC-B77E1C53A1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cycle1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KEY</a:t>
          </a:r>
          <a:r>
            <a:rPr lang="en-US" dirty="0">
              <a:solidFill>
                <a:schemeClr val="bg1"/>
              </a:solidFill>
            </a:rPr>
            <a:t> 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3A6A030-ABAB-4EFA-B539-0FDB3E07C1EF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MELODY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6D56F19-2708-49DB-8F92-D8AC45F23A9A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PITCH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A987274-C36E-42C8-8E33-B51878C05C2E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DURATION</a:t>
          </a:r>
        </a:p>
      </dgm:t>
    </dgm:pt>
    <dgm:pt modelId="{E8493CBB-A073-4BC8-94A8-73DDB9ACA699}" type="parTrans" cxnId="{7DDCA4FB-869B-4B30-A75D-C14919F28244}">
      <dgm:prSet/>
      <dgm:spPr/>
      <dgm:t>
        <a:bodyPr/>
        <a:lstStyle/>
        <a:p>
          <a:endParaRPr lang="en-IN"/>
        </a:p>
      </dgm:t>
    </dgm:pt>
    <dgm:pt modelId="{8F9D1BCC-E441-44E3-AB6B-409531DE4000}" type="sibTrans" cxnId="{7DDCA4FB-869B-4B30-A75D-C14919F28244}">
      <dgm:prSet/>
      <dgm:spPr/>
      <dgm:t>
        <a:bodyPr/>
        <a:lstStyle/>
        <a:p>
          <a:endParaRPr lang="en-IN"/>
        </a:p>
      </dgm:t>
    </dgm:pt>
    <dgm:pt modelId="{F12CA00B-1724-4C2D-BD54-56F553E02201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BEAT</a:t>
          </a:r>
        </a:p>
      </dgm:t>
    </dgm:pt>
    <dgm:pt modelId="{DA428678-4E30-4E1B-A4B9-69D7BF8FD2EF}" type="parTrans" cxnId="{AFD561B5-C424-451E-B557-DA7298505115}">
      <dgm:prSet/>
      <dgm:spPr/>
      <dgm:t>
        <a:bodyPr/>
        <a:lstStyle/>
        <a:p>
          <a:endParaRPr lang="en-IN"/>
        </a:p>
      </dgm:t>
    </dgm:pt>
    <dgm:pt modelId="{DB6335D5-FF4F-4ED6-ACC0-FC8D00FBE04D}" type="sibTrans" cxnId="{AFD561B5-C424-451E-B557-DA7298505115}">
      <dgm:prSet/>
      <dgm:spPr/>
      <dgm:t>
        <a:bodyPr/>
        <a:lstStyle/>
        <a:p>
          <a:endParaRPr lang="en-IN"/>
        </a:p>
      </dgm:t>
    </dgm:pt>
    <dgm:pt modelId="{D3B1B20A-23B7-43B0-AA49-0FFE33022A15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TIME SIGNATURE</a:t>
          </a:r>
        </a:p>
      </dgm:t>
    </dgm:pt>
    <dgm:pt modelId="{8077A83C-B42A-4471-A037-D997C412B58A}" type="sibTrans" cxnId="{E00520CD-A8B6-4143-A25B-E34C0EA95F76}">
      <dgm:prSet/>
      <dgm:spPr/>
      <dgm:t>
        <a:bodyPr/>
        <a:lstStyle/>
        <a:p>
          <a:endParaRPr lang="en-IN"/>
        </a:p>
      </dgm:t>
    </dgm:pt>
    <dgm:pt modelId="{32B27F29-DEE5-4A1A-94D6-578F03F5E600}" type="parTrans" cxnId="{E00520CD-A8B6-4143-A25B-E34C0EA95F76}">
      <dgm:prSet/>
      <dgm:spPr/>
      <dgm:t>
        <a:bodyPr/>
        <a:lstStyle/>
        <a:p>
          <a:endParaRPr lang="en-IN"/>
        </a:p>
      </dgm:t>
    </dgm:pt>
    <dgm:pt modelId="{22967A1D-BDE9-4D0A-AB78-7F20721E7F68}" type="pres">
      <dgm:prSet presAssocID="{D4503D04-C97E-4622-AE07-D0307CB3B4CA}" presName="cycle" presStyleCnt="0">
        <dgm:presLayoutVars>
          <dgm:dir/>
          <dgm:resizeHandles val="exact"/>
        </dgm:presLayoutVars>
      </dgm:prSet>
      <dgm:spPr/>
    </dgm:pt>
    <dgm:pt modelId="{32774DA1-BC5B-48DD-BCCF-86A7A2295026}" type="pres">
      <dgm:prSet presAssocID="{4E8D2E69-0173-4BD3-B96A-7A9C5DD12B47}" presName="dummy" presStyleCnt="0"/>
      <dgm:spPr/>
    </dgm:pt>
    <dgm:pt modelId="{B15D1C63-BF69-4994-8B9D-1F6821D95BC2}" type="pres">
      <dgm:prSet presAssocID="{4E8D2E69-0173-4BD3-B96A-7A9C5DD12B47}" presName="node" presStyleLbl="revTx" presStyleIdx="0" presStyleCnt="6">
        <dgm:presLayoutVars>
          <dgm:bulletEnabled val="1"/>
        </dgm:presLayoutVars>
      </dgm:prSet>
      <dgm:spPr/>
    </dgm:pt>
    <dgm:pt modelId="{7569000F-A956-47EA-A969-4661AC406802}" type="pres">
      <dgm:prSet presAssocID="{FEF1E80E-8A9E-4B0A-817C-2A4CFDCF3FB2}" presName="sibTrans" presStyleLbl="node1" presStyleIdx="0" presStyleCnt="6"/>
      <dgm:spPr/>
    </dgm:pt>
    <dgm:pt modelId="{D2AA8E45-BE37-4478-A0FA-17F65557D513}" type="pres">
      <dgm:prSet presAssocID="{93A6A030-ABAB-4EFA-B539-0FDB3E07C1EF}" presName="dummy" presStyleCnt="0"/>
      <dgm:spPr/>
    </dgm:pt>
    <dgm:pt modelId="{E4724251-EF51-4929-BF86-870033DF1ACB}" type="pres">
      <dgm:prSet presAssocID="{93A6A030-ABAB-4EFA-B539-0FDB3E07C1EF}" presName="node" presStyleLbl="revTx" presStyleIdx="1" presStyleCnt="6">
        <dgm:presLayoutVars>
          <dgm:bulletEnabled val="1"/>
        </dgm:presLayoutVars>
      </dgm:prSet>
      <dgm:spPr/>
    </dgm:pt>
    <dgm:pt modelId="{D43AA551-0C05-43C8-9BF9-819F82BFE20C}" type="pres">
      <dgm:prSet presAssocID="{BFE0749E-E343-4A6F-BD09-2810EE6B4BD7}" presName="sibTrans" presStyleLbl="node1" presStyleIdx="1" presStyleCnt="6"/>
      <dgm:spPr/>
    </dgm:pt>
    <dgm:pt modelId="{7ACF83FA-6BA3-4354-AEBD-E5776D2970B0}" type="pres">
      <dgm:prSet presAssocID="{76D56F19-2708-49DB-8F92-D8AC45F23A9A}" presName="dummy" presStyleCnt="0"/>
      <dgm:spPr/>
    </dgm:pt>
    <dgm:pt modelId="{C20DC859-DC51-4B80-8CEB-5A5C09BE6656}" type="pres">
      <dgm:prSet presAssocID="{76D56F19-2708-49DB-8F92-D8AC45F23A9A}" presName="node" presStyleLbl="revTx" presStyleIdx="2" presStyleCnt="6">
        <dgm:presLayoutVars>
          <dgm:bulletEnabled val="1"/>
        </dgm:presLayoutVars>
      </dgm:prSet>
      <dgm:spPr/>
    </dgm:pt>
    <dgm:pt modelId="{F44FE96F-EE64-4955-A49D-015F95733893}" type="pres">
      <dgm:prSet presAssocID="{EC8965A1-F755-4945-8AAC-DCF1F68F011E}" presName="sibTrans" presStyleLbl="node1" presStyleIdx="2" presStyleCnt="6"/>
      <dgm:spPr/>
    </dgm:pt>
    <dgm:pt modelId="{3609C49B-A058-4A0A-B2B0-6944BFC71525}" type="pres">
      <dgm:prSet presAssocID="{1A987274-C36E-42C8-8E33-B51878C05C2E}" presName="dummy" presStyleCnt="0"/>
      <dgm:spPr/>
    </dgm:pt>
    <dgm:pt modelId="{3C0B425C-24F0-4D99-8035-BC83396B9269}" type="pres">
      <dgm:prSet presAssocID="{1A987274-C36E-42C8-8E33-B51878C05C2E}" presName="node" presStyleLbl="revTx" presStyleIdx="3" presStyleCnt="6">
        <dgm:presLayoutVars>
          <dgm:bulletEnabled val="1"/>
        </dgm:presLayoutVars>
      </dgm:prSet>
      <dgm:spPr/>
    </dgm:pt>
    <dgm:pt modelId="{72A2D61A-C864-41D7-9322-953951991CD7}" type="pres">
      <dgm:prSet presAssocID="{8F9D1BCC-E441-44E3-AB6B-409531DE4000}" presName="sibTrans" presStyleLbl="node1" presStyleIdx="3" presStyleCnt="6"/>
      <dgm:spPr/>
    </dgm:pt>
    <dgm:pt modelId="{DF480FFC-A32E-4DAF-8B61-8D48C3B6DA5E}" type="pres">
      <dgm:prSet presAssocID="{F12CA00B-1724-4C2D-BD54-56F553E02201}" presName="dummy" presStyleCnt="0"/>
      <dgm:spPr/>
    </dgm:pt>
    <dgm:pt modelId="{F2363EF3-08AC-48CF-A5A7-50F94B147576}" type="pres">
      <dgm:prSet presAssocID="{F12CA00B-1724-4C2D-BD54-56F553E02201}" presName="node" presStyleLbl="revTx" presStyleIdx="4" presStyleCnt="6">
        <dgm:presLayoutVars>
          <dgm:bulletEnabled val="1"/>
        </dgm:presLayoutVars>
      </dgm:prSet>
      <dgm:spPr/>
    </dgm:pt>
    <dgm:pt modelId="{CE09BC19-1C10-4E03-8779-E8CB30A83CF4}" type="pres">
      <dgm:prSet presAssocID="{DB6335D5-FF4F-4ED6-ACC0-FC8D00FBE04D}" presName="sibTrans" presStyleLbl="node1" presStyleIdx="4" presStyleCnt="6"/>
      <dgm:spPr/>
    </dgm:pt>
    <dgm:pt modelId="{C9AE1FBF-1C33-48B4-A735-9D0A638C0B7D}" type="pres">
      <dgm:prSet presAssocID="{D3B1B20A-23B7-43B0-AA49-0FFE33022A15}" presName="dummy" presStyleCnt="0"/>
      <dgm:spPr/>
    </dgm:pt>
    <dgm:pt modelId="{3C905FF0-B2CF-4B19-912D-1ACBEACD917B}" type="pres">
      <dgm:prSet presAssocID="{D3B1B20A-23B7-43B0-AA49-0FFE33022A15}" presName="node" presStyleLbl="revTx" presStyleIdx="5" presStyleCnt="6">
        <dgm:presLayoutVars>
          <dgm:bulletEnabled val="1"/>
        </dgm:presLayoutVars>
      </dgm:prSet>
      <dgm:spPr/>
    </dgm:pt>
    <dgm:pt modelId="{4D21A773-433A-4810-86B8-F774C192DEAB}" type="pres">
      <dgm:prSet presAssocID="{8077A83C-B42A-4471-A037-D997C412B58A}" presName="sibTrans" presStyleLbl="node1" presStyleIdx="5" presStyleCnt="6"/>
      <dgm:spPr/>
    </dgm:pt>
  </dgm:ptLst>
  <dgm:cxnLst>
    <dgm:cxn modelId="{32E90211-17E0-4DDF-9274-DD3E46D811B8}" srcId="{D4503D04-C97E-4622-AE07-D0307CB3B4CA}" destId="{76D56F19-2708-49DB-8F92-D8AC45F23A9A}" srcOrd="2" destOrd="0" parTransId="{9D5610C2-0A12-494A-AC46-8DD17C08B09F}" sibTransId="{EC8965A1-F755-4945-8AAC-DCF1F68F011E}"/>
    <dgm:cxn modelId="{BAA6A522-B386-4041-8D49-CA461A8E98A9}" type="presOf" srcId="{8077A83C-B42A-4471-A037-D997C412B58A}" destId="{4D21A773-433A-4810-86B8-F774C192DEAB}" srcOrd="0" destOrd="0" presId="urn:microsoft.com/office/officeart/2005/8/layout/cycle1"/>
    <dgm:cxn modelId="{763C5224-98D6-4138-8C6E-2EE0625435E0}" type="presOf" srcId="{EC8965A1-F755-4945-8AAC-DCF1F68F011E}" destId="{F44FE96F-EE64-4955-A49D-015F95733893}" srcOrd="0" destOrd="0" presId="urn:microsoft.com/office/officeart/2005/8/layout/cycle1"/>
    <dgm:cxn modelId="{D0E8FD2C-C97A-492B-9F39-FBA0F6BCB053}" type="presOf" srcId="{8F9D1BCC-E441-44E3-AB6B-409531DE4000}" destId="{72A2D61A-C864-41D7-9322-953951991CD7}" srcOrd="0" destOrd="0" presId="urn:microsoft.com/office/officeart/2005/8/layout/cycle1"/>
    <dgm:cxn modelId="{0F866C41-EB5F-47BD-A2CD-A58671F15B67}" srcId="{D4503D04-C97E-4622-AE07-D0307CB3B4CA}" destId="{4E8D2E69-0173-4BD3-B96A-7A9C5DD12B47}" srcOrd="0" destOrd="0" parTransId="{B954BF22-E3B3-4A1C-802E-590228BE2D9C}" sibTransId="{FEF1E80E-8A9E-4B0A-817C-2A4CFDCF3FB2}"/>
    <dgm:cxn modelId="{B7C0ED41-8B89-4E71-A8FC-A2A177A507B8}" type="presOf" srcId="{93A6A030-ABAB-4EFA-B539-0FDB3E07C1EF}" destId="{E4724251-EF51-4929-BF86-870033DF1ACB}" srcOrd="0" destOrd="0" presId="urn:microsoft.com/office/officeart/2005/8/layout/cycle1"/>
    <dgm:cxn modelId="{02ACF865-026B-42A3-BBE9-954455A9AB29}" type="presOf" srcId="{DB6335D5-FF4F-4ED6-ACC0-FC8D00FBE04D}" destId="{CE09BC19-1C10-4E03-8779-E8CB30A83CF4}" srcOrd="0" destOrd="0" presId="urn:microsoft.com/office/officeart/2005/8/layout/cycle1"/>
    <dgm:cxn modelId="{E0F1994E-1ACE-4602-BD84-DD78333408F1}" type="presOf" srcId="{F12CA00B-1724-4C2D-BD54-56F553E02201}" destId="{F2363EF3-08AC-48CF-A5A7-50F94B147576}" srcOrd="0" destOrd="0" presId="urn:microsoft.com/office/officeart/2005/8/layout/cycle1"/>
    <dgm:cxn modelId="{D50D677F-2507-46E9-954E-5BDC41DBE074}" type="presOf" srcId="{1A987274-C36E-42C8-8E33-B51878C05C2E}" destId="{3C0B425C-24F0-4D99-8035-BC83396B9269}" srcOrd="0" destOrd="0" presId="urn:microsoft.com/office/officeart/2005/8/layout/cycle1"/>
    <dgm:cxn modelId="{21416C90-F8A6-494E-8497-75CC37F37BA3}" type="presOf" srcId="{D4503D04-C97E-4622-AE07-D0307CB3B4CA}" destId="{22967A1D-BDE9-4D0A-AB78-7F20721E7F68}" srcOrd="0" destOrd="0" presId="urn:microsoft.com/office/officeart/2005/8/layout/cycle1"/>
    <dgm:cxn modelId="{DEF4E8B3-174B-48A7-AE36-668F6B71AA62}" type="presOf" srcId="{76D56F19-2708-49DB-8F92-D8AC45F23A9A}" destId="{C20DC859-DC51-4B80-8CEB-5A5C09BE6656}" srcOrd="0" destOrd="0" presId="urn:microsoft.com/office/officeart/2005/8/layout/cycle1"/>
    <dgm:cxn modelId="{AFD561B5-C424-451E-B557-DA7298505115}" srcId="{D4503D04-C97E-4622-AE07-D0307CB3B4CA}" destId="{F12CA00B-1724-4C2D-BD54-56F553E02201}" srcOrd="4" destOrd="0" parTransId="{DA428678-4E30-4E1B-A4B9-69D7BF8FD2EF}" sibTransId="{DB6335D5-FF4F-4ED6-ACC0-FC8D00FBE04D}"/>
    <dgm:cxn modelId="{E00520CD-A8B6-4143-A25B-E34C0EA95F76}" srcId="{D4503D04-C97E-4622-AE07-D0307CB3B4CA}" destId="{D3B1B20A-23B7-43B0-AA49-0FFE33022A15}" srcOrd="5" destOrd="0" parTransId="{32B27F29-DEE5-4A1A-94D6-578F03F5E600}" sibTransId="{8077A83C-B42A-4471-A037-D997C412B58A}"/>
    <dgm:cxn modelId="{BB4B07D2-E593-42AA-B6CB-3A6DD4333649}" type="presOf" srcId="{4E8D2E69-0173-4BD3-B96A-7A9C5DD12B47}" destId="{B15D1C63-BF69-4994-8B9D-1F6821D95BC2}" srcOrd="0" destOrd="0" presId="urn:microsoft.com/office/officeart/2005/8/layout/cycle1"/>
    <dgm:cxn modelId="{4B40C8DC-6B57-4F5B-8440-7241C649700B}" srcId="{D4503D04-C97E-4622-AE07-D0307CB3B4CA}" destId="{93A6A030-ABAB-4EFA-B539-0FDB3E07C1EF}" srcOrd="1" destOrd="0" parTransId="{3D674B97-6DC6-4A12-85BA-0976D3064237}" sibTransId="{BFE0749E-E343-4A6F-BD09-2810EE6B4BD7}"/>
    <dgm:cxn modelId="{1D8D96E4-B141-4F48-9B3E-9F2601DA2BAA}" type="presOf" srcId="{FEF1E80E-8A9E-4B0A-817C-2A4CFDCF3FB2}" destId="{7569000F-A956-47EA-A969-4661AC406802}" srcOrd="0" destOrd="0" presId="urn:microsoft.com/office/officeart/2005/8/layout/cycle1"/>
    <dgm:cxn modelId="{361F0EF2-F346-4F11-B365-FB412EB4C7AD}" type="presOf" srcId="{BFE0749E-E343-4A6F-BD09-2810EE6B4BD7}" destId="{D43AA551-0C05-43C8-9BF9-819F82BFE20C}" srcOrd="0" destOrd="0" presId="urn:microsoft.com/office/officeart/2005/8/layout/cycle1"/>
    <dgm:cxn modelId="{7D0A13F3-82D0-4035-979A-393080FAC36B}" type="presOf" srcId="{D3B1B20A-23B7-43B0-AA49-0FFE33022A15}" destId="{3C905FF0-B2CF-4B19-912D-1ACBEACD917B}" srcOrd="0" destOrd="0" presId="urn:microsoft.com/office/officeart/2005/8/layout/cycle1"/>
    <dgm:cxn modelId="{7DDCA4FB-869B-4B30-A75D-C14919F28244}" srcId="{D4503D04-C97E-4622-AE07-D0307CB3B4CA}" destId="{1A987274-C36E-42C8-8E33-B51878C05C2E}" srcOrd="3" destOrd="0" parTransId="{E8493CBB-A073-4BC8-94A8-73DDB9ACA699}" sibTransId="{8F9D1BCC-E441-44E3-AB6B-409531DE4000}"/>
    <dgm:cxn modelId="{B757F51F-2E47-4F93-880F-6793A93D6B50}" type="presParOf" srcId="{22967A1D-BDE9-4D0A-AB78-7F20721E7F68}" destId="{32774DA1-BC5B-48DD-BCCF-86A7A2295026}" srcOrd="0" destOrd="0" presId="urn:microsoft.com/office/officeart/2005/8/layout/cycle1"/>
    <dgm:cxn modelId="{07C13167-8209-4911-BB2E-0EBE84AF21D7}" type="presParOf" srcId="{22967A1D-BDE9-4D0A-AB78-7F20721E7F68}" destId="{B15D1C63-BF69-4994-8B9D-1F6821D95BC2}" srcOrd="1" destOrd="0" presId="urn:microsoft.com/office/officeart/2005/8/layout/cycle1"/>
    <dgm:cxn modelId="{48576321-3AB2-449C-BAD9-14B91D13E9EF}" type="presParOf" srcId="{22967A1D-BDE9-4D0A-AB78-7F20721E7F68}" destId="{7569000F-A956-47EA-A969-4661AC406802}" srcOrd="2" destOrd="0" presId="urn:microsoft.com/office/officeart/2005/8/layout/cycle1"/>
    <dgm:cxn modelId="{5B6DB4CD-0EC1-4C7D-9ABA-244E0EA191DB}" type="presParOf" srcId="{22967A1D-BDE9-4D0A-AB78-7F20721E7F68}" destId="{D2AA8E45-BE37-4478-A0FA-17F65557D513}" srcOrd="3" destOrd="0" presId="urn:microsoft.com/office/officeart/2005/8/layout/cycle1"/>
    <dgm:cxn modelId="{4292A2B6-A9FF-4420-831A-E7EA27F8BB67}" type="presParOf" srcId="{22967A1D-BDE9-4D0A-AB78-7F20721E7F68}" destId="{E4724251-EF51-4929-BF86-870033DF1ACB}" srcOrd="4" destOrd="0" presId="urn:microsoft.com/office/officeart/2005/8/layout/cycle1"/>
    <dgm:cxn modelId="{A8394B41-BC99-488B-A198-54CF90FBF425}" type="presParOf" srcId="{22967A1D-BDE9-4D0A-AB78-7F20721E7F68}" destId="{D43AA551-0C05-43C8-9BF9-819F82BFE20C}" srcOrd="5" destOrd="0" presId="urn:microsoft.com/office/officeart/2005/8/layout/cycle1"/>
    <dgm:cxn modelId="{179B318E-47C2-486F-B896-B89C74AC3567}" type="presParOf" srcId="{22967A1D-BDE9-4D0A-AB78-7F20721E7F68}" destId="{7ACF83FA-6BA3-4354-AEBD-E5776D2970B0}" srcOrd="6" destOrd="0" presId="urn:microsoft.com/office/officeart/2005/8/layout/cycle1"/>
    <dgm:cxn modelId="{22ED0E4B-9C78-45BB-80A7-7A57C6AFBE61}" type="presParOf" srcId="{22967A1D-BDE9-4D0A-AB78-7F20721E7F68}" destId="{C20DC859-DC51-4B80-8CEB-5A5C09BE6656}" srcOrd="7" destOrd="0" presId="urn:microsoft.com/office/officeart/2005/8/layout/cycle1"/>
    <dgm:cxn modelId="{D44C6042-EA5B-477E-A482-25327495BA61}" type="presParOf" srcId="{22967A1D-BDE9-4D0A-AB78-7F20721E7F68}" destId="{F44FE96F-EE64-4955-A49D-015F95733893}" srcOrd="8" destOrd="0" presId="urn:microsoft.com/office/officeart/2005/8/layout/cycle1"/>
    <dgm:cxn modelId="{0946CAB5-45AD-4AC0-B964-64CB18A2E579}" type="presParOf" srcId="{22967A1D-BDE9-4D0A-AB78-7F20721E7F68}" destId="{3609C49B-A058-4A0A-B2B0-6944BFC71525}" srcOrd="9" destOrd="0" presId="urn:microsoft.com/office/officeart/2005/8/layout/cycle1"/>
    <dgm:cxn modelId="{509E2998-72D3-43BC-90B3-FAA8B3D677AA}" type="presParOf" srcId="{22967A1D-BDE9-4D0A-AB78-7F20721E7F68}" destId="{3C0B425C-24F0-4D99-8035-BC83396B9269}" srcOrd="10" destOrd="0" presId="urn:microsoft.com/office/officeart/2005/8/layout/cycle1"/>
    <dgm:cxn modelId="{7529F740-BCAC-4683-BA43-9865E94C654A}" type="presParOf" srcId="{22967A1D-BDE9-4D0A-AB78-7F20721E7F68}" destId="{72A2D61A-C864-41D7-9322-953951991CD7}" srcOrd="11" destOrd="0" presId="urn:microsoft.com/office/officeart/2005/8/layout/cycle1"/>
    <dgm:cxn modelId="{0A8C6734-611F-4128-B5EE-D2CFAF4DEA85}" type="presParOf" srcId="{22967A1D-BDE9-4D0A-AB78-7F20721E7F68}" destId="{DF480FFC-A32E-4DAF-8B61-8D48C3B6DA5E}" srcOrd="12" destOrd="0" presId="urn:microsoft.com/office/officeart/2005/8/layout/cycle1"/>
    <dgm:cxn modelId="{CFDD7245-75E2-4764-981F-2E4A98009BCF}" type="presParOf" srcId="{22967A1D-BDE9-4D0A-AB78-7F20721E7F68}" destId="{F2363EF3-08AC-48CF-A5A7-50F94B147576}" srcOrd="13" destOrd="0" presId="urn:microsoft.com/office/officeart/2005/8/layout/cycle1"/>
    <dgm:cxn modelId="{8FFEC6E1-C70A-4789-A25C-EA6B2B58D037}" type="presParOf" srcId="{22967A1D-BDE9-4D0A-AB78-7F20721E7F68}" destId="{CE09BC19-1C10-4E03-8779-E8CB30A83CF4}" srcOrd="14" destOrd="0" presId="urn:microsoft.com/office/officeart/2005/8/layout/cycle1"/>
    <dgm:cxn modelId="{122D65F5-B8D5-44AE-854B-BE7DE7381FF6}" type="presParOf" srcId="{22967A1D-BDE9-4D0A-AB78-7F20721E7F68}" destId="{C9AE1FBF-1C33-48B4-A735-9D0A638C0B7D}" srcOrd="15" destOrd="0" presId="urn:microsoft.com/office/officeart/2005/8/layout/cycle1"/>
    <dgm:cxn modelId="{3BDFDACD-4036-4377-8798-5535BC051D5F}" type="presParOf" srcId="{22967A1D-BDE9-4D0A-AB78-7F20721E7F68}" destId="{3C905FF0-B2CF-4B19-912D-1ACBEACD917B}" srcOrd="16" destOrd="0" presId="urn:microsoft.com/office/officeart/2005/8/layout/cycle1"/>
    <dgm:cxn modelId="{3EF43563-62D5-4722-A4DF-49B1FB575DC0}" type="presParOf" srcId="{22967A1D-BDE9-4D0A-AB78-7F20721E7F68}" destId="{4D21A773-433A-4810-86B8-F774C192DEAB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6C5F3-8E2A-4AD9-94E2-19F6B79899AA}">
      <dsp:nvSpPr>
        <dsp:cNvPr id="0" name=""/>
        <dsp:cNvSpPr/>
      </dsp:nvSpPr>
      <dsp:spPr>
        <a:xfrm>
          <a:off x="0" y="0"/>
          <a:ext cx="2742023" cy="164521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</a:rPr>
            <a:t>1. GENERATING MELODY WITH NEURAL NETWORK</a:t>
          </a:r>
        </a:p>
      </dsp:txBody>
      <dsp:txXfrm>
        <a:off x="401560" y="240936"/>
        <a:ext cx="1938903" cy="1163342"/>
      </dsp:txXfrm>
    </dsp:sp>
    <dsp:sp modelId="{6CE6E7AE-C9D6-4EF0-8532-19DD88F6D643}">
      <dsp:nvSpPr>
        <dsp:cNvPr id="0" name=""/>
        <dsp:cNvSpPr/>
      </dsp:nvSpPr>
      <dsp:spPr>
        <a:xfrm>
          <a:off x="3017632" y="814590"/>
          <a:ext cx="2742023" cy="164521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</a:rPr>
            <a:t>2. BUILD AND TRAIN WITH LSTM NETWORK</a:t>
          </a:r>
        </a:p>
      </dsp:txBody>
      <dsp:txXfrm>
        <a:off x="3419192" y="1055526"/>
        <a:ext cx="1938903" cy="1163342"/>
      </dsp:txXfrm>
    </dsp:sp>
    <dsp:sp modelId="{4A5FC8CC-4B89-4C1A-B18E-2CAAA06BD21A}">
      <dsp:nvSpPr>
        <dsp:cNvPr id="0" name=""/>
        <dsp:cNvSpPr/>
      </dsp:nvSpPr>
      <dsp:spPr>
        <a:xfrm>
          <a:off x="17731" y="2339846"/>
          <a:ext cx="2742023" cy="164521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</a:rPr>
            <a:t>3. BASIC MUSIC THEORY</a:t>
          </a:r>
        </a:p>
      </dsp:txBody>
      <dsp:txXfrm>
        <a:off x="419291" y="2580782"/>
        <a:ext cx="1938903" cy="1163342"/>
      </dsp:txXfrm>
    </dsp:sp>
    <dsp:sp modelId="{38469B4D-C93A-4C6E-A605-87DC4C0EA8C1}">
      <dsp:nvSpPr>
        <dsp:cNvPr id="0" name=""/>
        <dsp:cNvSpPr/>
      </dsp:nvSpPr>
      <dsp:spPr>
        <a:xfrm>
          <a:off x="3017632" y="3201752"/>
          <a:ext cx="2742023" cy="164521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</a:rPr>
            <a:t>4. PREPROCESSING</a:t>
          </a:r>
        </a:p>
      </dsp:txBody>
      <dsp:txXfrm>
        <a:off x="3419192" y="3442688"/>
        <a:ext cx="1938903" cy="1163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54F05-D1CE-4844-A13F-B087EC9AAD88}">
      <dsp:nvSpPr>
        <dsp:cNvPr id="0" name=""/>
        <dsp:cNvSpPr/>
      </dsp:nvSpPr>
      <dsp:spPr>
        <a:xfrm>
          <a:off x="0" y="0"/>
          <a:ext cx="6177279" cy="15563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B236D-CAA3-47BB-9889-FACEAF204FDA}">
      <dsp:nvSpPr>
        <dsp:cNvPr id="0" name=""/>
        <dsp:cNvSpPr/>
      </dsp:nvSpPr>
      <dsp:spPr>
        <a:xfrm>
          <a:off x="470782" y="350833"/>
          <a:ext cx="855968" cy="855968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08A9E3-E805-444F-BD74-198C5ECF354E}">
      <dsp:nvSpPr>
        <dsp:cNvPr id="0" name=""/>
        <dsp:cNvSpPr/>
      </dsp:nvSpPr>
      <dsp:spPr>
        <a:xfrm>
          <a:off x="1797533" y="665"/>
          <a:ext cx="4379745" cy="1556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709" tIns="164709" rIns="164709" bIns="164709" numCol="1" spcCol="1270" anchor="ctr" anchorCtr="0">
          <a:noAutofit/>
          <a:sp3d extrusionH="28000" prstMaterial="matte"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TENSORFLOW/KERAS</a:t>
          </a:r>
          <a:endParaRPr lang="ru-RU" sz="2500" kern="1200" dirty="0"/>
        </a:p>
      </dsp:txBody>
      <dsp:txXfrm>
        <a:off x="1797533" y="665"/>
        <a:ext cx="4379745" cy="1556305"/>
      </dsp:txXfrm>
    </dsp:sp>
    <dsp:sp modelId="{D5E448BE-D808-4A0B-A34F-151AB14844F9}">
      <dsp:nvSpPr>
        <dsp:cNvPr id="0" name=""/>
        <dsp:cNvSpPr/>
      </dsp:nvSpPr>
      <dsp:spPr>
        <a:xfrm>
          <a:off x="0" y="1946047"/>
          <a:ext cx="6177279" cy="15563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F3C26-74A4-482F-B989-567A20EDF7BF}">
      <dsp:nvSpPr>
        <dsp:cNvPr id="0" name=""/>
        <dsp:cNvSpPr/>
      </dsp:nvSpPr>
      <dsp:spPr>
        <a:xfrm>
          <a:off x="470782" y="2296215"/>
          <a:ext cx="855968" cy="8559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959316-7E39-4AA6-B8E9-9127E952C487}">
      <dsp:nvSpPr>
        <dsp:cNvPr id="0" name=""/>
        <dsp:cNvSpPr/>
      </dsp:nvSpPr>
      <dsp:spPr>
        <a:xfrm>
          <a:off x="1797533" y="1946047"/>
          <a:ext cx="4379745" cy="1556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709" tIns="164709" rIns="164709" bIns="164709" numCol="1" spcCol="1270" anchor="ctr" anchorCtr="0">
          <a:noAutofit/>
          <a:sp3d extrusionH="28000" prstMaterial="matte"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MUSIC21</a:t>
          </a:r>
          <a:endParaRPr lang="ru-RU" sz="2500" kern="1200" dirty="0"/>
        </a:p>
      </dsp:txBody>
      <dsp:txXfrm>
        <a:off x="1797533" y="1946047"/>
        <a:ext cx="4379745" cy="1556305"/>
      </dsp:txXfrm>
    </dsp:sp>
    <dsp:sp modelId="{AE0B0CEE-A233-496E-81C2-CCFC8308E76A}">
      <dsp:nvSpPr>
        <dsp:cNvPr id="0" name=""/>
        <dsp:cNvSpPr/>
      </dsp:nvSpPr>
      <dsp:spPr>
        <a:xfrm>
          <a:off x="0" y="3891429"/>
          <a:ext cx="6177279" cy="155630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89F14-3A91-4476-A2FC-4E90C2C8650C}">
      <dsp:nvSpPr>
        <dsp:cNvPr id="0" name=""/>
        <dsp:cNvSpPr/>
      </dsp:nvSpPr>
      <dsp:spPr>
        <a:xfrm>
          <a:off x="470782" y="4241598"/>
          <a:ext cx="855968" cy="85596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114989-2F95-406A-8BEC-B77E1C53A1EA}">
      <dsp:nvSpPr>
        <dsp:cNvPr id="0" name=""/>
        <dsp:cNvSpPr/>
      </dsp:nvSpPr>
      <dsp:spPr>
        <a:xfrm>
          <a:off x="1797533" y="3891429"/>
          <a:ext cx="4379745" cy="1556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709" tIns="164709" rIns="164709" bIns="164709" numCol="1" spcCol="1270" anchor="ctr" anchorCtr="0">
          <a:noAutofit/>
          <a:sp3d extrusionH="28000" prstMaterial="matte"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MUSE SCORE</a:t>
          </a:r>
          <a:endParaRPr lang="ru-RU" sz="2500" kern="1200" dirty="0"/>
        </a:p>
      </dsp:txBody>
      <dsp:txXfrm>
        <a:off x="1797533" y="3891429"/>
        <a:ext cx="4379745" cy="15563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D1C63-BF69-4994-8B9D-1F6821D95BC2}">
      <dsp:nvSpPr>
        <dsp:cNvPr id="0" name=""/>
        <dsp:cNvSpPr/>
      </dsp:nvSpPr>
      <dsp:spPr>
        <a:xfrm>
          <a:off x="4824247" y="9982"/>
          <a:ext cx="959114" cy="9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KEY</a:t>
          </a:r>
          <a:r>
            <a:rPr lang="en-US" sz="1600" kern="1200" dirty="0">
              <a:solidFill>
                <a:schemeClr val="bg1"/>
              </a:solidFill>
            </a:rPr>
            <a:t> </a:t>
          </a:r>
        </a:p>
      </dsp:txBody>
      <dsp:txXfrm>
        <a:off x="4824247" y="9982"/>
        <a:ext cx="959114" cy="959114"/>
      </dsp:txXfrm>
    </dsp:sp>
    <dsp:sp modelId="{7569000F-A956-47EA-A969-4661AC406802}">
      <dsp:nvSpPr>
        <dsp:cNvPr id="0" name=""/>
        <dsp:cNvSpPr/>
      </dsp:nvSpPr>
      <dsp:spPr>
        <a:xfrm>
          <a:off x="1889777" y="94"/>
          <a:ext cx="4687111" cy="4687111"/>
        </a:xfrm>
        <a:prstGeom prst="circularArrow">
          <a:avLst>
            <a:gd name="adj1" fmla="val 3990"/>
            <a:gd name="adj2" fmla="val 250316"/>
            <a:gd name="adj3" fmla="val 20573062"/>
            <a:gd name="adj4" fmla="val 18983111"/>
            <a:gd name="adj5" fmla="val 4655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724251-EF51-4929-BF86-870033DF1ACB}">
      <dsp:nvSpPr>
        <dsp:cNvPr id="0" name=""/>
        <dsp:cNvSpPr/>
      </dsp:nvSpPr>
      <dsp:spPr>
        <a:xfrm>
          <a:off x="5894719" y="1864093"/>
          <a:ext cx="959114" cy="9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MELODY</a:t>
          </a:r>
        </a:p>
      </dsp:txBody>
      <dsp:txXfrm>
        <a:off x="5894719" y="1864093"/>
        <a:ext cx="959114" cy="959114"/>
      </dsp:txXfrm>
    </dsp:sp>
    <dsp:sp modelId="{D43AA551-0C05-43C8-9BF9-819F82BFE20C}">
      <dsp:nvSpPr>
        <dsp:cNvPr id="0" name=""/>
        <dsp:cNvSpPr/>
      </dsp:nvSpPr>
      <dsp:spPr>
        <a:xfrm>
          <a:off x="1889777" y="94"/>
          <a:ext cx="4687111" cy="4687111"/>
        </a:xfrm>
        <a:prstGeom prst="circularArrow">
          <a:avLst>
            <a:gd name="adj1" fmla="val 3990"/>
            <a:gd name="adj2" fmla="val 250316"/>
            <a:gd name="adj3" fmla="val 2366573"/>
            <a:gd name="adj4" fmla="val 776622"/>
            <a:gd name="adj5" fmla="val 4655"/>
          </a:avLst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3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0DC859-DC51-4B80-8CEB-5A5C09BE6656}">
      <dsp:nvSpPr>
        <dsp:cNvPr id="0" name=""/>
        <dsp:cNvSpPr/>
      </dsp:nvSpPr>
      <dsp:spPr>
        <a:xfrm>
          <a:off x="4824247" y="3718204"/>
          <a:ext cx="959114" cy="9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PITCH</a:t>
          </a:r>
        </a:p>
      </dsp:txBody>
      <dsp:txXfrm>
        <a:off x="4824247" y="3718204"/>
        <a:ext cx="959114" cy="959114"/>
      </dsp:txXfrm>
    </dsp:sp>
    <dsp:sp modelId="{F44FE96F-EE64-4955-A49D-015F95733893}">
      <dsp:nvSpPr>
        <dsp:cNvPr id="0" name=""/>
        <dsp:cNvSpPr/>
      </dsp:nvSpPr>
      <dsp:spPr>
        <a:xfrm>
          <a:off x="1889777" y="94"/>
          <a:ext cx="4687111" cy="4687111"/>
        </a:xfrm>
        <a:prstGeom prst="circularArrow">
          <a:avLst>
            <a:gd name="adj1" fmla="val 3990"/>
            <a:gd name="adj2" fmla="val 250316"/>
            <a:gd name="adj3" fmla="val 6111004"/>
            <a:gd name="adj4" fmla="val 4438680"/>
            <a:gd name="adj5" fmla="val 4655"/>
          </a:avLst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4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0B425C-24F0-4D99-8035-BC83396B9269}">
      <dsp:nvSpPr>
        <dsp:cNvPr id="0" name=""/>
        <dsp:cNvSpPr/>
      </dsp:nvSpPr>
      <dsp:spPr>
        <a:xfrm>
          <a:off x="2683304" y="3718204"/>
          <a:ext cx="959114" cy="9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DURATION</a:t>
          </a:r>
        </a:p>
      </dsp:txBody>
      <dsp:txXfrm>
        <a:off x="2683304" y="3718204"/>
        <a:ext cx="959114" cy="959114"/>
      </dsp:txXfrm>
    </dsp:sp>
    <dsp:sp modelId="{72A2D61A-C864-41D7-9322-953951991CD7}">
      <dsp:nvSpPr>
        <dsp:cNvPr id="0" name=""/>
        <dsp:cNvSpPr/>
      </dsp:nvSpPr>
      <dsp:spPr>
        <a:xfrm>
          <a:off x="1889777" y="94"/>
          <a:ext cx="4687111" cy="4687111"/>
        </a:xfrm>
        <a:prstGeom prst="circularArrow">
          <a:avLst>
            <a:gd name="adj1" fmla="val 3990"/>
            <a:gd name="adj2" fmla="val 250316"/>
            <a:gd name="adj3" fmla="val 9773062"/>
            <a:gd name="adj4" fmla="val 8183111"/>
            <a:gd name="adj5" fmla="val 4655"/>
          </a:avLst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5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363EF3-08AC-48CF-A5A7-50F94B147576}">
      <dsp:nvSpPr>
        <dsp:cNvPr id="0" name=""/>
        <dsp:cNvSpPr/>
      </dsp:nvSpPr>
      <dsp:spPr>
        <a:xfrm>
          <a:off x="1612833" y="1864093"/>
          <a:ext cx="959114" cy="9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BEAT</a:t>
          </a:r>
        </a:p>
      </dsp:txBody>
      <dsp:txXfrm>
        <a:off x="1612833" y="1864093"/>
        <a:ext cx="959114" cy="959114"/>
      </dsp:txXfrm>
    </dsp:sp>
    <dsp:sp modelId="{CE09BC19-1C10-4E03-8779-E8CB30A83CF4}">
      <dsp:nvSpPr>
        <dsp:cNvPr id="0" name=""/>
        <dsp:cNvSpPr/>
      </dsp:nvSpPr>
      <dsp:spPr>
        <a:xfrm>
          <a:off x="1889777" y="94"/>
          <a:ext cx="4687111" cy="4687111"/>
        </a:xfrm>
        <a:prstGeom prst="circularArrow">
          <a:avLst>
            <a:gd name="adj1" fmla="val 3990"/>
            <a:gd name="adj2" fmla="val 250316"/>
            <a:gd name="adj3" fmla="val 13166573"/>
            <a:gd name="adj4" fmla="val 11576622"/>
            <a:gd name="adj5" fmla="val 4655"/>
          </a:avLst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6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905FF0-B2CF-4B19-912D-1ACBEACD917B}">
      <dsp:nvSpPr>
        <dsp:cNvPr id="0" name=""/>
        <dsp:cNvSpPr/>
      </dsp:nvSpPr>
      <dsp:spPr>
        <a:xfrm>
          <a:off x="2683304" y="9982"/>
          <a:ext cx="959114" cy="959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FFFF00"/>
              </a:solidFill>
            </a:rPr>
            <a:t>TIME SIGNATURE</a:t>
          </a:r>
        </a:p>
      </dsp:txBody>
      <dsp:txXfrm>
        <a:off x="2683304" y="9982"/>
        <a:ext cx="959114" cy="959114"/>
      </dsp:txXfrm>
    </dsp:sp>
    <dsp:sp modelId="{4D21A773-433A-4810-86B8-F774C192DEAB}">
      <dsp:nvSpPr>
        <dsp:cNvPr id="0" name=""/>
        <dsp:cNvSpPr/>
      </dsp:nvSpPr>
      <dsp:spPr>
        <a:xfrm>
          <a:off x="1889777" y="94"/>
          <a:ext cx="4687111" cy="4687111"/>
        </a:xfrm>
        <a:prstGeom prst="circularArrow">
          <a:avLst>
            <a:gd name="adj1" fmla="val 3990"/>
            <a:gd name="adj2" fmla="val 250316"/>
            <a:gd name="adj3" fmla="val 16911004"/>
            <a:gd name="adj4" fmla="val 15238680"/>
            <a:gd name="adj5" fmla="val 4655"/>
          </a:avLst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8F0D9-A40A-418C-A93E-49FFF1C696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322DA-6D61-493C-9226-A092520145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DDB92-3317-4B9C-B989-3EB0B44A5A4A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581A2-DB2F-40D7-B1A3-70F4450F3D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2494D-5DF8-4272-AF70-90734D1FFE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35C5E-88AC-4A67-B70E-0C66EA6AF9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31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2BB80-3726-4084-9E76-EB2EA862C828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A7A7E-4FCE-4AF5-84C5-94C9D6C82E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9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62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0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38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43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43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23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18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30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1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4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9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11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61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405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39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3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021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95845-AB23-429F-BB6B-BB634305DF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26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49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61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92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24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A7A7E-4FCE-4AF5-84C5-94C9D6C82EC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5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E401711-02DC-4F5A-B0A4-D7A4CFB82638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BD-BA89-4B92-9DBC-679F61142570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B5C7-A3C7-439B-802A-DFE3FCA7ADBD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65EA-47B7-4DBF-958B-A3D4DA4F431A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4AAA-CF98-48DB-9517-D7ADD1FD1213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F696-D0E7-4C66-925E-251F9C0B0F21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732E-4FBC-4B01-A175-6B1CAC9B226D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AFC5-17E4-4A26-A144-49682BD36ECA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9482-E0DA-4858-9A19-F8B792C0C3D9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0A69-C0BC-4A5A-8FE4-5D0B5D0F11EE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3B61-F054-442D-881D-6A81C2774BFE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CD3A-8283-4FC4-856C-D5E0BF662449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FEE8-FC08-4C54-BE1B-81CB6CA05FC8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528B-AADB-4276-9F0D-B13FCF86F309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F-A1E4-4C0B-8811-954A59B26923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24E7-1432-4F89-B9E6-59843C6C91FE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AD9C-D29C-4D1E-A739-CC3C95B41085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C48ED7C-D9A5-4EA8-B309-6E368BFA8F2B}" type="datetimeFigureOut">
              <a:rPr lang="en-US" dirty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5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svg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7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chart" Target="../charts/chart2.xml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microsoft.com/office/2017/06/relationships/model3d" Target="../media/model3d4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id"/><Relationship Id="rId1" Type="http://schemas.microsoft.com/office/2007/relationships/media" Target="../media/media2.mid"/><Relationship Id="rId5" Type="http://schemas.openxmlformats.org/officeDocument/2006/relationships/image" Target="../media/image20.pn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9.svg"/><Relationship Id="rId4" Type="http://schemas.openxmlformats.org/officeDocument/2006/relationships/diagramData" Target="../diagrams/data2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7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2D1525B-4547-4D1B-9851-1E544B2AF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D4EAD20-33A5-46F5-A616-E1A84F3F9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7D09F-2F1E-4DAD-B786-189E47A2A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547" y="4396348"/>
            <a:ext cx="10792448" cy="119431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E-Music COMPOSER </a:t>
            </a:r>
          </a:p>
        </p:txBody>
      </p:sp>
      <p:sp>
        <p:nvSpPr>
          <p:cNvPr id="27" name="5-Point Star 31">
            <a:extLst>
              <a:ext uri="{FF2B5EF4-FFF2-40B4-BE49-F238E27FC236}">
                <a16:creationId xmlns:a16="http://schemas.microsoft.com/office/drawing/2014/main" id="{ADCCECA8-1C81-4A56-B427-3863A2F34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F96823-18E9-4FD7-A8FB-A5248AAB3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6611" y="5510257"/>
            <a:ext cx="3683254" cy="1159460"/>
          </a:xfrm>
        </p:spPr>
        <p:txBody>
          <a:bodyPr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SUBMITTED BY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                                                                    DARSANA DASAN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                                                S6 MCA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                                                                   MCT19MCA002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7699AD-901F-4BB3-B188-BA6FACB7E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8D6ED-00BD-4F1D-9B16-DF0CD8E63D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796" b="13796"/>
          <a:stretch/>
        </p:blipFill>
        <p:spPr>
          <a:xfrm rot="21600000">
            <a:off x="317500" y="369533"/>
            <a:ext cx="11557000" cy="343156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95B1FF-4519-489E-98AD-9BF76D733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aroler in Yellow Jacket">
                <a:extLst>
                  <a:ext uri="{FF2B5EF4-FFF2-40B4-BE49-F238E27FC236}">
                    <a16:creationId xmlns:a16="http://schemas.microsoft.com/office/drawing/2014/main" id="{478ED3DA-7BAB-80B9-DBC6-FD783731DC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632611"/>
                  </p:ext>
                </p:extLst>
              </p:nvPr>
            </p:nvGraphicFramePr>
            <p:xfrm>
              <a:off x="1122577" y="4440521"/>
              <a:ext cx="1065047" cy="235831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65047" cy="2358316"/>
                    </a:xfrm>
                    <a:prstGeom prst="rect">
                      <a:avLst/>
                    </a:prstGeom>
                  </am3d:spPr>
                  <am3d:camera>
                    <am3d:pos x="0" y="0" z="542687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858080" d="1000000"/>
                    <am3d:preTrans dx="500432" dy="-17999696" dz="-500454"/>
                    <am3d:scale>
                      <am3d:sx n="1000000" d="1000000"/>
                      <am3d:sy n="1000000" d="1000000"/>
                      <am3d:sz n="1000000" d="1000000"/>
                    </am3d:scale>
                    <am3d:rot ax="498013" ay="1530026" az="21563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055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aroler in Yellow Jacket">
                <a:extLst>
                  <a:ext uri="{FF2B5EF4-FFF2-40B4-BE49-F238E27FC236}">
                    <a16:creationId xmlns:a16="http://schemas.microsoft.com/office/drawing/2014/main" id="{478ED3DA-7BAB-80B9-DBC6-FD783731DC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577" y="4440521"/>
                <a:ext cx="1065047" cy="23583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11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" y="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114341" y="490817"/>
            <a:ext cx="6851126" cy="1151965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5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Graphic 14" descr="Treble clef">
            <a:extLst>
              <a:ext uri="{FF2B5EF4-FFF2-40B4-BE49-F238E27FC236}">
                <a16:creationId xmlns:a16="http://schemas.microsoft.com/office/drawing/2014/main" id="{B77437D6-1E36-2752-4787-D5A3FFF64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2791" y="215778"/>
            <a:ext cx="619760" cy="619760"/>
          </a:xfrm>
          <a:prstGeom prst="rect">
            <a:avLst/>
          </a:prstGeom>
        </p:spPr>
      </p:pic>
      <p:pic>
        <p:nvPicPr>
          <p:cNvPr id="20" name="Graphic 19" descr="Treble clef">
            <a:extLst>
              <a:ext uri="{FF2B5EF4-FFF2-40B4-BE49-F238E27FC236}">
                <a16:creationId xmlns:a16="http://schemas.microsoft.com/office/drawing/2014/main" id="{A2BA0DE7-B1D4-8086-2DFC-F96537FFA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2680" y="525658"/>
            <a:ext cx="619760" cy="619760"/>
          </a:xfrm>
          <a:prstGeom prst="rect">
            <a:avLst/>
          </a:prstGeom>
        </p:spPr>
      </p:pic>
      <p:pic>
        <p:nvPicPr>
          <p:cNvPr id="21" name="Graphic 20" descr="Treble clef">
            <a:extLst>
              <a:ext uri="{FF2B5EF4-FFF2-40B4-BE49-F238E27FC236}">
                <a16:creationId xmlns:a16="http://schemas.microsoft.com/office/drawing/2014/main" id="{9D2D0510-E588-C86B-3F96-15DBBEC33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8160" y="1066800"/>
            <a:ext cx="619760" cy="619760"/>
          </a:xfrm>
          <a:prstGeom prst="rect">
            <a:avLst/>
          </a:prstGeom>
        </p:spPr>
      </p:pic>
      <p:pic>
        <p:nvPicPr>
          <p:cNvPr id="22" name="Graphic 21" descr="Treble clef">
            <a:extLst>
              <a:ext uri="{FF2B5EF4-FFF2-40B4-BE49-F238E27FC236}">
                <a16:creationId xmlns:a16="http://schemas.microsoft.com/office/drawing/2014/main" id="{F3A53CBB-8636-7569-AE4D-948A52526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8040" y="698378"/>
            <a:ext cx="619760" cy="619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4B96EA-51E4-CFAB-8B39-E92B71372361}"/>
              </a:ext>
            </a:extLst>
          </p:cNvPr>
          <p:cNvSpPr txBox="1"/>
          <p:nvPr/>
        </p:nvSpPr>
        <p:spPr>
          <a:xfrm>
            <a:off x="-116840" y="352158"/>
            <a:ext cx="621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Snap ITC" panose="04040A07060A02020202" pitchFamily="82" charset="0"/>
              </a:rPr>
              <a:t>BASIC CONCEPTS</a:t>
            </a:r>
            <a:r>
              <a:rPr lang="en-US" sz="1800" dirty="0">
                <a:solidFill>
                  <a:schemeClr val="tx1"/>
                </a:solidFill>
                <a:latin typeface="Snap ITC" panose="04040A07060A02020202" pitchFamily="82" charset="0"/>
              </a:rPr>
              <a:t>(CONT….)</a:t>
            </a:r>
            <a:endParaRPr lang="en-IN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386343-5521-2561-D6AB-9105752E3F55}"/>
              </a:ext>
            </a:extLst>
          </p:cNvPr>
          <p:cNvSpPr txBox="1">
            <a:spLocks/>
          </p:cNvSpPr>
          <p:nvPr/>
        </p:nvSpPr>
        <p:spPr>
          <a:xfrm>
            <a:off x="434340" y="2423160"/>
            <a:ext cx="7467600" cy="5516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IN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FDD4D8-FD71-F9C2-7AE3-B12618216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9" y="2423160"/>
            <a:ext cx="6552151" cy="3549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057A92-893F-0CDB-1125-9BF2364F168B}"/>
              </a:ext>
            </a:extLst>
          </p:cNvPr>
          <p:cNvSpPr txBox="1"/>
          <p:nvPr/>
        </p:nvSpPr>
        <p:spPr>
          <a:xfrm>
            <a:off x="0" y="1971475"/>
            <a:ext cx="3345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EXAMPLE</a:t>
            </a:r>
            <a:endParaRPr lang="en-IN" sz="3200" dirty="0">
              <a:solidFill>
                <a:srgbClr val="002060"/>
              </a:solidFill>
            </a:endParaRPr>
          </a:p>
        </p:txBody>
      </p:sp>
      <p:pic>
        <p:nvPicPr>
          <p:cNvPr id="3" name="twinkle-twinkle-little-star">
            <a:hlinkClick r:id="" action="ppaction://media"/>
            <a:extLst>
              <a:ext uri="{FF2B5EF4-FFF2-40B4-BE49-F238E27FC236}">
                <a16:creationId xmlns:a16="http://schemas.microsoft.com/office/drawing/2014/main" id="{CB1D3192-F9A0-4636-0D8D-59375DDA78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89179" y="853318"/>
            <a:ext cx="309880" cy="30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2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" y="-6565"/>
            <a:ext cx="12191980" cy="6857988"/>
          </a:xfrm>
          <a:prstGeom prst="rect">
            <a:avLst/>
          </a:prstGeom>
        </p:spPr>
      </p:pic>
      <p:sp>
        <p:nvSpPr>
          <p:cNvPr id="44" name="Rectangle 10">
            <a:extLst>
              <a:ext uri="{FF2B5EF4-FFF2-40B4-BE49-F238E27FC236}">
                <a16:creationId xmlns:a16="http://schemas.microsoft.com/office/drawing/2014/main" id="{522A3B49-07A4-4A7B-A39D-DC5ED0FFD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4300962" y="605592"/>
            <a:ext cx="8044106" cy="5638800"/>
          </a:xfrm>
          <a:custGeom>
            <a:avLst/>
            <a:gdLst/>
            <a:ahLst/>
            <a:cxnLst/>
            <a:rect l="l" t="t" r="r" b="b"/>
            <a:pathLst>
              <a:path w="8044106" h="5638800">
                <a:moveTo>
                  <a:pt x="8044106" y="0"/>
                </a:moveTo>
                <a:lnTo>
                  <a:pt x="7748589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3505627" y="585465"/>
            <a:ext cx="6851126" cy="1151965"/>
          </a:xfrm>
        </p:spPr>
        <p:txBody>
          <a:bodyPr>
            <a:normAutofit/>
          </a:bodyPr>
          <a:lstStyle/>
          <a:p>
            <a:pPr algn="ctr"/>
            <a:r>
              <a:rPr lang="en-US" sz="44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nap ITC" panose="04040A07060A02020202" pitchFamily="82" charset="0"/>
              </a:rPr>
              <a:t>MUSIC THEORY</a:t>
            </a:r>
            <a:endParaRPr lang="en-US" sz="4400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2" descr="Smart Art">
            <a:extLst>
              <a:ext uri="{FF2B5EF4-FFF2-40B4-BE49-F238E27FC236}">
                <a16:creationId xmlns:a16="http://schemas.microsoft.com/office/drawing/2014/main" id="{EF55FACC-BA2B-4481-BDCC-AA2BB41EAB6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82979176"/>
              </p:ext>
            </p:extLst>
          </p:nvPr>
        </p:nvGraphicFramePr>
        <p:xfrm>
          <a:off x="4020445" y="1476121"/>
          <a:ext cx="8466667" cy="4687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FC5319C-9942-438B-9688-8D222F7504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1021" y="2752892"/>
            <a:ext cx="1634067" cy="163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7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284D9E6E-1488-4C48-96E2-5AD22DB15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259A489D-D09D-415E-86FC-38C9FDE75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216" r="29216"/>
          <a:stretch/>
        </p:blipFill>
        <p:spPr>
          <a:xfrm>
            <a:off x="7793391" y="192014"/>
            <a:ext cx="3680817" cy="5903415"/>
          </a:xfrm>
          <a:prstGeom prst="rect">
            <a:avLst/>
          </a:prstGeom>
          <a:ln>
            <a:noFill/>
          </a:ln>
        </p:spPr>
      </p:pic>
      <p:sp>
        <p:nvSpPr>
          <p:cNvPr id="109" name="Freeform 9">
            <a:extLst>
              <a:ext uri="{FF2B5EF4-FFF2-40B4-BE49-F238E27FC236}">
                <a16:creationId xmlns:a16="http://schemas.microsoft.com/office/drawing/2014/main" id="{519759D8-4786-4286-B5C6-BA530F88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36BB43D-3044-4A61-A858-BB2E2A3C4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7554139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C16BA1-9D9B-0A25-0DC6-74C3F72058B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2946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>
                <a:solidFill>
                  <a:schemeClr val="bg1"/>
                </a:solidFill>
              </a:rPr>
              <a:t>MUSIC THEORY  (CONT….)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5A5AC4-F61A-543A-E735-E2EA0C7DE9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985663"/>
            <a:ext cx="5527042" cy="1204735"/>
          </a:xfrm>
        </p:spPr>
        <p:txBody>
          <a:bodyPr/>
          <a:lstStyle/>
          <a:p>
            <a:r>
              <a:rPr lang="en-US" dirty="0"/>
              <a:t>SEQUENCE OF NOTES AND RESTS.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65C893-AA8B-3F27-F25C-D3C605150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88" y="2920115"/>
            <a:ext cx="7223760" cy="2495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E8E90C-6169-0248-EECE-B4DA7E6A72C8}"/>
              </a:ext>
            </a:extLst>
          </p:cNvPr>
          <p:cNvSpPr txBox="1"/>
          <p:nvPr/>
        </p:nvSpPr>
        <p:spPr>
          <a:xfrm>
            <a:off x="71120" y="1178560"/>
            <a:ext cx="506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Matura MT Script Capitals" panose="03020802060602070202" pitchFamily="66" charset="0"/>
              </a:rPr>
              <a:t>MELODY</a:t>
            </a:r>
            <a:endParaRPr lang="en-IN" sz="3600" dirty="0">
              <a:solidFill>
                <a:srgbClr val="FFFF00"/>
              </a:solidFill>
              <a:latin typeface="Matura MT Script Capitals" panose="0302080206060207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25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16" r="29216"/>
          <a:stretch/>
        </p:blipFill>
        <p:spPr>
          <a:xfrm>
            <a:off x="7793391" y="192014"/>
            <a:ext cx="3680817" cy="590341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489199" cy="609600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2000" dirty="0"/>
              <a:t>MUSIC THEORY  (CONT….)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FCD7-0022-105C-0DD5-6211459A688B}"/>
              </a:ext>
            </a:extLst>
          </p:cNvPr>
          <p:cNvSpPr txBox="1"/>
          <p:nvPr/>
        </p:nvSpPr>
        <p:spPr>
          <a:xfrm>
            <a:off x="-45721" y="609601"/>
            <a:ext cx="506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Matura MT Script Capitals" panose="03020802060602070202" pitchFamily="66" charset="0"/>
              </a:rPr>
              <a:t>PITCH</a:t>
            </a:r>
            <a:endParaRPr lang="en-IN" sz="3600" dirty="0">
              <a:solidFill>
                <a:srgbClr val="FF0000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2C418D1-12E5-010D-A19A-56347FCFC814}"/>
              </a:ext>
            </a:extLst>
          </p:cNvPr>
          <p:cNvSpPr txBox="1">
            <a:spLocks/>
          </p:cNvSpPr>
          <p:nvPr/>
        </p:nvSpPr>
        <p:spPr>
          <a:xfrm>
            <a:off x="0" y="1537851"/>
            <a:ext cx="5527042" cy="1204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INDICATESHOW HIGH/LOW A NOTE IS</a:t>
            </a:r>
          </a:p>
          <a:p>
            <a:r>
              <a:rPr lang="en-US" dirty="0"/>
              <a:t>NOTE NAME+OCTAVE</a:t>
            </a:r>
          </a:p>
          <a:p>
            <a:r>
              <a:rPr lang="en-US" dirty="0"/>
              <a:t>EG: C3,D4,A1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E3A89D-F49F-89B0-79C0-448940FFB4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4089" y="3227063"/>
            <a:ext cx="7797480" cy="177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16" r="29216"/>
          <a:stretch/>
        </p:blipFill>
        <p:spPr>
          <a:xfrm>
            <a:off x="7793391" y="192014"/>
            <a:ext cx="3680817" cy="590341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489199" cy="609600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2000" dirty="0"/>
              <a:t>MUSIC THEORY  (CONT….)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FCD7-0022-105C-0DD5-6211459A688B}"/>
              </a:ext>
            </a:extLst>
          </p:cNvPr>
          <p:cNvSpPr txBox="1"/>
          <p:nvPr/>
        </p:nvSpPr>
        <p:spPr>
          <a:xfrm>
            <a:off x="-4089" y="688945"/>
            <a:ext cx="7797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MIDI NOTE NOTATION</a:t>
            </a:r>
            <a:endParaRPr lang="en-IN" sz="28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2C418D1-12E5-010D-A19A-56347FCFC814}"/>
              </a:ext>
            </a:extLst>
          </p:cNvPr>
          <p:cNvSpPr txBox="1">
            <a:spLocks/>
          </p:cNvSpPr>
          <p:nvPr/>
        </p:nvSpPr>
        <p:spPr>
          <a:xfrm>
            <a:off x="0" y="1537851"/>
            <a:ext cx="5527042" cy="1204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MIDI IS A PROTOCOL TO PLAY, EDIT AND RECORD. </a:t>
            </a:r>
          </a:p>
          <a:p>
            <a:r>
              <a:rPr lang="en-US" dirty="0"/>
              <a:t>MAP NOTE NAMES TO NUMBERS</a:t>
            </a:r>
          </a:p>
          <a:p>
            <a:r>
              <a:rPr lang="en-IN" dirty="0"/>
              <a:t>C4 = 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DA286-EDE0-F75B-B7AB-1C96F51FE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5915"/>
            <a:ext cx="779339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16" r="29216"/>
          <a:stretch/>
        </p:blipFill>
        <p:spPr>
          <a:xfrm>
            <a:off x="7793391" y="192014"/>
            <a:ext cx="3680817" cy="590341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489199" cy="609600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2000" dirty="0"/>
              <a:t>MUSIC THEORY  (CONT….)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FCD7-0022-105C-0DD5-6211459A688B}"/>
              </a:ext>
            </a:extLst>
          </p:cNvPr>
          <p:cNvSpPr txBox="1"/>
          <p:nvPr/>
        </p:nvSpPr>
        <p:spPr>
          <a:xfrm>
            <a:off x="-45721" y="609601"/>
            <a:ext cx="506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Matura MT Script Capitals" panose="03020802060602070202" pitchFamily="66" charset="0"/>
              </a:rPr>
              <a:t>DURATION</a:t>
            </a:r>
            <a:endParaRPr lang="en-IN" sz="3600" dirty="0">
              <a:solidFill>
                <a:srgbClr val="FF0000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2C418D1-12E5-010D-A19A-56347FCFC814}"/>
              </a:ext>
            </a:extLst>
          </p:cNvPr>
          <p:cNvSpPr txBox="1">
            <a:spLocks/>
          </p:cNvSpPr>
          <p:nvPr/>
        </p:nvSpPr>
        <p:spPr>
          <a:xfrm>
            <a:off x="-45721" y="919979"/>
            <a:ext cx="5527042" cy="1204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 VALUE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653ED-256E-8CCE-9072-311A50E7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5532"/>
            <a:ext cx="7793391" cy="37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16" r="29216"/>
          <a:stretch/>
        </p:blipFill>
        <p:spPr>
          <a:xfrm>
            <a:off x="7793391" y="192014"/>
            <a:ext cx="3680817" cy="590341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489199" cy="609600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2000" dirty="0"/>
              <a:t>MUSIC THEORY  (CONT….)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FCD7-0022-105C-0DD5-6211459A688B}"/>
              </a:ext>
            </a:extLst>
          </p:cNvPr>
          <p:cNvSpPr txBox="1"/>
          <p:nvPr/>
        </p:nvSpPr>
        <p:spPr>
          <a:xfrm>
            <a:off x="-45721" y="609601"/>
            <a:ext cx="506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Matura MT Script Capitals" panose="03020802060602070202" pitchFamily="66" charset="0"/>
              </a:rPr>
              <a:t>BEAT</a:t>
            </a:r>
            <a:endParaRPr lang="en-IN" sz="3600" dirty="0">
              <a:solidFill>
                <a:srgbClr val="FF0000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2C418D1-12E5-010D-A19A-56347FCFC814}"/>
              </a:ext>
            </a:extLst>
          </p:cNvPr>
          <p:cNvSpPr txBox="1">
            <a:spLocks/>
          </p:cNvSpPr>
          <p:nvPr/>
        </p:nvSpPr>
        <p:spPr>
          <a:xfrm>
            <a:off x="0" y="1255932"/>
            <a:ext cx="5527042" cy="1204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UNIT OF TIME IN MUSIC.</a:t>
            </a:r>
          </a:p>
          <a:p>
            <a:r>
              <a:rPr lang="en-US" dirty="0"/>
              <a:t>CORRESPONDCE TO THE POLE OF THE MUSIC.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EE1E4-F732-5909-580D-536CC0930D9F}"/>
              </a:ext>
            </a:extLst>
          </p:cNvPr>
          <p:cNvSpPr txBox="1"/>
          <p:nvPr/>
        </p:nvSpPr>
        <p:spPr>
          <a:xfrm>
            <a:off x="-12367" y="2460667"/>
            <a:ext cx="780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Matura MT Script Capitals" panose="03020802060602070202" pitchFamily="66" charset="0"/>
              </a:rPr>
              <a:t>TIME SIGNATURE</a:t>
            </a:r>
            <a:endParaRPr lang="en-IN" sz="3600" dirty="0">
              <a:solidFill>
                <a:srgbClr val="FF0000"/>
              </a:solidFill>
              <a:latin typeface="Matura MT Script Capitals" panose="03020802060602070202" pitchFamily="66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354C65-A860-C795-99F1-92A0F31F3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1608"/>
            <a:ext cx="7805757" cy="2000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9DFE1A-EE22-9402-CBFC-6453CD26B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70" y="3041406"/>
            <a:ext cx="3701138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7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216" r="29216"/>
          <a:stretch/>
        </p:blipFill>
        <p:spPr>
          <a:xfrm>
            <a:off x="7793391" y="192014"/>
            <a:ext cx="3680817" cy="590341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489199" cy="609600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2000" dirty="0"/>
              <a:t>MUSIC THEORY  (CONT….)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FCD7-0022-105C-0DD5-6211459A688B}"/>
              </a:ext>
            </a:extLst>
          </p:cNvPr>
          <p:cNvSpPr txBox="1"/>
          <p:nvPr/>
        </p:nvSpPr>
        <p:spPr>
          <a:xfrm>
            <a:off x="-45721" y="1319005"/>
            <a:ext cx="506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Matura MT Script Capitals" panose="03020802060602070202" pitchFamily="66" charset="0"/>
              </a:rPr>
              <a:t>KEY</a:t>
            </a:r>
            <a:endParaRPr lang="en-IN" sz="3600" dirty="0">
              <a:solidFill>
                <a:srgbClr val="FF0000"/>
              </a:solidFill>
              <a:latin typeface="Matura MT Script Capitals" panose="03020802060602070202" pitchFamily="66" charset="0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2C418D1-12E5-010D-A19A-56347FCFC814}"/>
              </a:ext>
            </a:extLst>
          </p:cNvPr>
          <p:cNvSpPr txBox="1">
            <a:spLocks/>
          </p:cNvSpPr>
          <p:nvPr/>
        </p:nvSpPr>
        <p:spPr>
          <a:xfrm>
            <a:off x="-1" y="1722042"/>
            <a:ext cx="7793391" cy="46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 OF PITCHES (I.E,SCALE) THAT FORMS THE CENTER OF PIECE.</a:t>
            </a:r>
          </a:p>
          <a:p>
            <a:r>
              <a:rPr lang="en-US" dirty="0"/>
              <a:t>TONIC + MODE</a:t>
            </a:r>
          </a:p>
          <a:p>
            <a:r>
              <a:rPr lang="en-IN" dirty="0"/>
              <a:t>EG: C MAJ,A MIN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525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114341" y="490817"/>
            <a:ext cx="6851126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nap ITC" panose="04040A07060A02020202" pitchFamily="82" charset="0"/>
              </a:rPr>
              <a:t>PRE-PROCESSING</a:t>
            </a:r>
            <a:br>
              <a:rPr lang="ru-RU" sz="5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DF1CF-917F-40A4-9B97-5BB0F5CC97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891" y="3428995"/>
            <a:ext cx="7467600" cy="50367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rgbClr val="C00000"/>
                </a:solidFill>
                <a:latin typeface="Franklin Gothic Heavy" panose="020B0903020102020204" pitchFamily="34" charset="0"/>
              </a:rPr>
              <a:t>TRANSPOSITION :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Rockwell Condensed" panose="02060603050405020104" pitchFamily="18" charset="0"/>
              </a:rPr>
              <a:t>MOVING COLLECTION NOTES UP/DOWN BY A GIVEN INTERVAL.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Rockwell Condensed" panose="02060603050405020104" pitchFamily="18" charset="0"/>
              </a:rPr>
              <a:t>CHANGE KEY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Rockwell Condensed" panose="02060603050405020104" pitchFamily="18" charset="0"/>
              </a:rPr>
              <a:t>MUSICAL CONTENTS REMAINS THE SAME</a:t>
            </a: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marL="0" indent="0" algn="just">
              <a:buNone/>
            </a:pPr>
            <a:endParaRPr lang="en-IN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5" name="Graphic 14" descr="Treble clef">
            <a:extLst>
              <a:ext uri="{FF2B5EF4-FFF2-40B4-BE49-F238E27FC236}">
                <a16:creationId xmlns:a16="http://schemas.microsoft.com/office/drawing/2014/main" id="{B77437D6-1E36-2752-4787-D5A3FFF64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791" y="215778"/>
            <a:ext cx="619760" cy="619760"/>
          </a:xfrm>
          <a:prstGeom prst="rect">
            <a:avLst/>
          </a:prstGeom>
        </p:spPr>
      </p:pic>
      <p:pic>
        <p:nvPicPr>
          <p:cNvPr id="20" name="Graphic 19" descr="Treble clef">
            <a:extLst>
              <a:ext uri="{FF2B5EF4-FFF2-40B4-BE49-F238E27FC236}">
                <a16:creationId xmlns:a16="http://schemas.microsoft.com/office/drawing/2014/main" id="{A2BA0DE7-B1D4-8086-2DFC-F96537FFA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2680" y="525658"/>
            <a:ext cx="619760" cy="619760"/>
          </a:xfrm>
          <a:prstGeom prst="rect">
            <a:avLst/>
          </a:prstGeom>
        </p:spPr>
      </p:pic>
      <p:pic>
        <p:nvPicPr>
          <p:cNvPr id="21" name="Graphic 20" descr="Treble clef">
            <a:extLst>
              <a:ext uri="{FF2B5EF4-FFF2-40B4-BE49-F238E27FC236}">
                <a16:creationId xmlns:a16="http://schemas.microsoft.com/office/drawing/2014/main" id="{9D2D0510-E588-C86B-3F96-15DBBEC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8160" y="1066800"/>
            <a:ext cx="619760" cy="619760"/>
          </a:xfrm>
          <a:prstGeom prst="rect">
            <a:avLst/>
          </a:prstGeom>
        </p:spPr>
      </p:pic>
      <p:pic>
        <p:nvPicPr>
          <p:cNvPr id="22" name="Graphic 21" descr="Treble clef">
            <a:extLst>
              <a:ext uri="{FF2B5EF4-FFF2-40B4-BE49-F238E27FC236}">
                <a16:creationId xmlns:a16="http://schemas.microsoft.com/office/drawing/2014/main" id="{F3A53CBB-8636-7569-AE4D-948A52526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040" y="698378"/>
            <a:ext cx="619760" cy="61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80" cy="6857988"/>
          </a:xfrm>
          <a:prstGeom prst="rect">
            <a:avLst/>
          </a:prstGeom>
        </p:spPr>
      </p:pic>
      <p:pic>
        <p:nvPicPr>
          <p:cNvPr id="15" name="Graphic 14" descr="Treble clef">
            <a:extLst>
              <a:ext uri="{FF2B5EF4-FFF2-40B4-BE49-F238E27FC236}">
                <a16:creationId xmlns:a16="http://schemas.microsoft.com/office/drawing/2014/main" id="{B77437D6-1E36-2752-4787-D5A3FFF64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791" y="215778"/>
            <a:ext cx="619760" cy="619760"/>
          </a:xfrm>
          <a:prstGeom prst="rect">
            <a:avLst/>
          </a:prstGeom>
        </p:spPr>
      </p:pic>
      <p:pic>
        <p:nvPicPr>
          <p:cNvPr id="20" name="Graphic 19" descr="Treble clef">
            <a:extLst>
              <a:ext uri="{FF2B5EF4-FFF2-40B4-BE49-F238E27FC236}">
                <a16:creationId xmlns:a16="http://schemas.microsoft.com/office/drawing/2014/main" id="{A2BA0DE7-B1D4-8086-2DFC-F96537FFA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2680" y="525658"/>
            <a:ext cx="619760" cy="619760"/>
          </a:xfrm>
          <a:prstGeom prst="rect">
            <a:avLst/>
          </a:prstGeom>
        </p:spPr>
      </p:pic>
      <p:pic>
        <p:nvPicPr>
          <p:cNvPr id="21" name="Graphic 20" descr="Treble clef">
            <a:extLst>
              <a:ext uri="{FF2B5EF4-FFF2-40B4-BE49-F238E27FC236}">
                <a16:creationId xmlns:a16="http://schemas.microsoft.com/office/drawing/2014/main" id="{9D2D0510-E588-C86B-3F96-15DBBEC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8160" y="1066800"/>
            <a:ext cx="619760" cy="619760"/>
          </a:xfrm>
          <a:prstGeom prst="rect">
            <a:avLst/>
          </a:prstGeom>
        </p:spPr>
      </p:pic>
      <p:pic>
        <p:nvPicPr>
          <p:cNvPr id="22" name="Graphic 21" descr="Treble clef">
            <a:extLst>
              <a:ext uri="{FF2B5EF4-FFF2-40B4-BE49-F238E27FC236}">
                <a16:creationId xmlns:a16="http://schemas.microsoft.com/office/drawing/2014/main" id="{F3A53CBB-8636-7569-AE4D-948A52526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040" y="698378"/>
            <a:ext cx="619760" cy="619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6DAEA-89F6-DDCB-6603-5321CD93F9B6}"/>
              </a:ext>
            </a:extLst>
          </p:cNvPr>
          <p:cNvSpPr txBox="1"/>
          <p:nvPr/>
        </p:nvSpPr>
        <p:spPr>
          <a:xfrm>
            <a:off x="660400" y="1563787"/>
            <a:ext cx="481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NOTES * MODES = 24 KEYS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ADF7D8-F415-4910-01A0-37C800AA4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" y="2453997"/>
            <a:ext cx="5340350" cy="351536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4BBC937-C1C4-09AA-3430-B7AE822E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46400" cy="60960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PRE-PROCESSING (CONT….)</a:t>
            </a:r>
          </a:p>
        </p:txBody>
      </p:sp>
    </p:spTree>
    <p:extLst>
      <p:ext uri="{BB962C8B-B14F-4D97-AF65-F5344CB8AC3E}">
        <p14:creationId xmlns:p14="http://schemas.microsoft.com/office/powerpoint/2010/main" val="131663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149063" y="663509"/>
            <a:ext cx="6851126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nap ITC" panose="04040A07060A02020202" pitchFamily="82" charset="0"/>
              </a:rPr>
              <a:t>INTRODUCTION</a:t>
            </a:r>
            <a:br>
              <a:rPr lang="ru-RU" sz="5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DF1CF-917F-40A4-9B97-5BB0F5CC97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" y="1318139"/>
            <a:ext cx="7467600" cy="5539850"/>
          </a:xfrm>
        </p:spPr>
        <p:txBody>
          <a:bodyPr>
            <a:normAutofit/>
          </a:bodyPr>
          <a:lstStyle/>
          <a:p>
            <a:pPr algn="just"/>
            <a:r>
              <a:rPr lang="en-IN" sz="1600" dirty="0">
                <a:solidFill>
                  <a:srgbClr val="002060"/>
                </a:solidFill>
                <a:effectLst/>
                <a:latin typeface="Franklin Gothic Heavy" panose="020B09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Composing music is a very interesting challenge that tests the composer’s creative capacity, whether it a human or a computer. </a:t>
            </a:r>
          </a:p>
          <a:p>
            <a:pPr algn="just"/>
            <a:r>
              <a:rPr lang="en-IN" sz="1600" dirty="0">
                <a:solidFill>
                  <a:srgbClr val="002060"/>
                </a:solidFill>
                <a:effectLst/>
                <a:latin typeface="Franklin Gothic Heavy" panose="020B09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 there have been many arguments on the matter, almost all of music is some regurgitation or alteration of a sonic idea created before. </a:t>
            </a:r>
          </a:p>
          <a:p>
            <a:pPr algn="just"/>
            <a:r>
              <a:rPr lang="en-IN" sz="1600" dirty="0">
                <a:solidFill>
                  <a:srgbClr val="002060"/>
                </a:solidFill>
                <a:effectLst/>
                <a:latin typeface="Franklin Gothic Heavy" panose="020B09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Thus, with enough data and the correct algorithm, machine learning should be able to make music that would sound human.</a:t>
            </a:r>
          </a:p>
          <a:p>
            <a:pPr algn="just"/>
            <a:r>
              <a:rPr lang="en-IN" sz="1600" dirty="0">
                <a:solidFill>
                  <a:srgbClr val="002060"/>
                </a:solidFill>
                <a:effectLst/>
                <a:latin typeface="Franklin Gothic Heavy" panose="020B09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Our accuracy will be measured by taking 4 predicted noted and comparing those to ground truths. </a:t>
            </a:r>
            <a:endParaRPr lang="en-IN" sz="1600" dirty="0">
              <a:solidFill>
                <a:srgbClr val="002060"/>
              </a:solidFill>
              <a:latin typeface="Franklin Gothic Heavy" panose="020B09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dirty="0">
                <a:solidFill>
                  <a:srgbClr val="002060"/>
                </a:solidFill>
                <a:effectLst/>
                <a:latin typeface="Franklin Gothic Heavy" panose="020B09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provides an investigation into creating 6 an effect model for the music industry.</a:t>
            </a:r>
            <a:endParaRPr lang="en-IN" sz="16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5" name="Graphic 14" descr="Treble clef">
            <a:extLst>
              <a:ext uri="{FF2B5EF4-FFF2-40B4-BE49-F238E27FC236}">
                <a16:creationId xmlns:a16="http://schemas.microsoft.com/office/drawing/2014/main" id="{B77437D6-1E36-2752-4787-D5A3FFF64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791" y="215778"/>
            <a:ext cx="619760" cy="619760"/>
          </a:xfrm>
          <a:prstGeom prst="rect">
            <a:avLst/>
          </a:prstGeom>
        </p:spPr>
      </p:pic>
      <p:pic>
        <p:nvPicPr>
          <p:cNvPr id="20" name="Graphic 19" descr="Treble clef">
            <a:extLst>
              <a:ext uri="{FF2B5EF4-FFF2-40B4-BE49-F238E27FC236}">
                <a16:creationId xmlns:a16="http://schemas.microsoft.com/office/drawing/2014/main" id="{A2BA0DE7-B1D4-8086-2DFC-F96537FFA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2680" y="525658"/>
            <a:ext cx="619760" cy="619760"/>
          </a:xfrm>
          <a:prstGeom prst="rect">
            <a:avLst/>
          </a:prstGeom>
        </p:spPr>
      </p:pic>
      <p:pic>
        <p:nvPicPr>
          <p:cNvPr id="21" name="Graphic 20" descr="Treble clef">
            <a:extLst>
              <a:ext uri="{FF2B5EF4-FFF2-40B4-BE49-F238E27FC236}">
                <a16:creationId xmlns:a16="http://schemas.microsoft.com/office/drawing/2014/main" id="{9D2D0510-E588-C86B-3F96-15DBBEC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8160" y="1066800"/>
            <a:ext cx="619760" cy="619760"/>
          </a:xfrm>
          <a:prstGeom prst="rect">
            <a:avLst/>
          </a:prstGeom>
        </p:spPr>
      </p:pic>
      <p:pic>
        <p:nvPicPr>
          <p:cNvPr id="22" name="Graphic 21" descr="Treble clef">
            <a:extLst>
              <a:ext uri="{FF2B5EF4-FFF2-40B4-BE49-F238E27FC236}">
                <a16:creationId xmlns:a16="http://schemas.microsoft.com/office/drawing/2014/main" id="{F3A53CBB-8636-7569-AE4D-948A52526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040" y="698378"/>
            <a:ext cx="619760" cy="61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3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80" cy="6857988"/>
          </a:xfrm>
          <a:prstGeom prst="rect">
            <a:avLst/>
          </a:prstGeom>
        </p:spPr>
      </p:pic>
      <p:pic>
        <p:nvPicPr>
          <p:cNvPr id="15" name="Graphic 14" descr="Treble clef">
            <a:extLst>
              <a:ext uri="{FF2B5EF4-FFF2-40B4-BE49-F238E27FC236}">
                <a16:creationId xmlns:a16="http://schemas.microsoft.com/office/drawing/2014/main" id="{B77437D6-1E36-2752-4787-D5A3FFF64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791" y="215778"/>
            <a:ext cx="619760" cy="619760"/>
          </a:xfrm>
          <a:prstGeom prst="rect">
            <a:avLst/>
          </a:prstGeom>
        </p:spPr>
      </p:pic>
      <p:pic>
        <p:nvPicPr>
          <p:cNvPr id="20" name="Graphic 19" descr="Treble clef">
            <a:extLst>
              <a:ext uri="{FF2B5EF4-FFF2-40B4-BE49-F238E27FC236}">
                <a16:creationId xmlns:a16="http://schemas.microsoft.com/office/drawing/2014/main" id="{A2BA0DE7-B1D4-8086-2DFC-F96537FFA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2680" y="525658"/>
            <a:ext cx="619760" cy="619760"/>
          </a:xfrm>
          <a:prstGeom prst="rect">
            <a:avLst/>
          </a:prstGeom>
        </p:spPr>
      </p:pic>
      <p:pic>
        <p:nvPicPr>
          <p:cNvPr id="21" name="Graphic 20" descr="Treble clef">
            <a:extLst>
              <a:ext uri="{FF2B5EF4-FFF2-40B4-BE49-F238E27FC236}">
                <a16:creationId xmlns:a16="http://schemas.microsoft.com/office/drawing/2014/main" id="{9D2D0510-E588-C86B-3F96-15DBBEC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8160" y="1066800"/>
            <a:ext cx="619760" cy="619760"/>
          </a:xfrm>
          <a:prstGeom prst="rect">
            <a:avLst/>
          </a:prstGeom>
        </p:spPr>
      </p:pic>
      <p:pic>
        <p:nvPicPr>
          <p:cNvPr id="22" name="Graphic 21" descr="Treble clef">
            <a:extLst>
              <a:ext uri="{FF2B5EF4-FFF2-40B4-BE49-F238E27FC236}">
                <a16:creationId xmlns:a16="http://schemas.microsoft.com/office/drawing/2014/main" id="{F3A53CBB-8636-7569-AE4D-948A52526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040" y="698378"/>
            <a:ext cx="619760" cy="619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6DAEA-89F6-DDCB-6603-5321CD93F9B6}"/>
              </a:ext>
            </a:extLst>
          </p:cNvPr>
          <p:cNvSpPr txBox="1"/>
          <p:nvPr/>
        </p:nvSpPr>
        <p:spPr>
          <a:xfrm>
            <a:off x="0" y="1066800"/>
            <a:ext cx="8544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TIME-SERIES REPRESENTATION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4BBC937-C1C4-09AA-3430-B7AE822E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946400" cy="60960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PRE-PROCESSING (CONT….)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417897-B844-C7EF-4274-1B01B28876EA}"/>
              </a:ext>
            </a:extLst>
          </p:cNvPr>
          <p:cNvSpPr txBox="1"/>
          <p:nvPr/>
        </p:nvSpPr>
        <p:spPr>
          <a:xfrm>
            <a:off x="792480" y="2235200"/>
            <a:ext cx="55557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SAMPLE MELODY AT EACH 16</a:t>
            </a:r>
            <a:r>
              <a:rPr lang="en-US" sz="2000" baseline="30000" dirty="0">
                <a:solidFill>
                  <a:srgbClr val="FF0000"/>
                </a:solidFill>
              </a:rPr>
              <a:t>TH</a:t>
            </a:r>
            <a:r>
              <a:rPr lang="en-US" sz="2000" dirty="0">
                <a:solidFill>
                  <a:srgbClr val="FF0000"/>
                </a:solidFill>
              </a:rPr>
              <a:t>  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EACH STEP = 16 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LOG MIDI 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USE “_” SYMBOL FOR HELD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USE        “         ”        SYMBOL FOR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r">
                <a:extLst>
                  <a:ext uri="{FF2B5EF4-FFF2-40B4-BE49-F238E27FC236}">
                    <a16:creationId xmlns:a16="http://schemas.microsoft.com/office/drawing/2014/main" id="{84D3C992-C926-2CEC-D442-1A2A5727EE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7298067"/>
                  </p:ext>
                </p:extLst>
              </p:nvPr>
            </p:nvGraphicFramePr>
            <p:xfrm>
              <a:off x="2089962" y="3872437"/>
              <a:ext cx="202637" cy="3600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2637" cy="360000"/>
                    </a:xfrm>
                    <a:prstGeom prst="rect">
                      <a:avLst/>
                    </a:prstGeom>
                  </am3d:spPr>
                  <am3d:camera>
                    <am3d:pos x="0" y="0" z="551871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253648" d="1000000"/>
                    <am3d:preTrans dx="0" dy="-1819981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207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r">
                <a:extLst>
                  <a:ext uri="{FF2B5EF4-FFF2-40B4-BE49-F238E27FC236}">
                    <a16:creationId xmlns:a16="http://schemas.microsoft.com/office/drawing/2014/main" id="{84D3C992-C926-2CEC-D442-1A2A5727EE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9962" y="3872437"/>
                <a:ext cx="202637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DB365AA-C387-572E-F3C5-B6FD04036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2851" y="3602891"/>
            <a:ext cx="2921000" cy="286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7BFE70-1AAB-3303-CB1F-ECD8815AEB97}"/>
              </a:ext>
            </a:extLst>
          </p:cNvPr>
          <p:cNvSpPr txBox="1"/>
          <p:nvPr/>
        </p:nvSpPr>
        <p:spPr>
          <a:xfrm>
            <a:off x="346841" y="4698124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ENCODING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AF068D-319B-D65C-7587-C80BC99C8AA1}"/>
              </a:ext>
            </a:extLst>
          </p:cNvPr>
          <p:cNvCxnSpPr>
            <a:cxnSpLocks/>
          </p:cNvCxnSpPr>
          <p:nvPr/>
        </p:nvCxnSpPr>
        <p:spPr>
          <a:xfrm>
            <a:off x="2089962" y="4897821"/>
            <a:ext cx="277632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28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 descr="Graph">
            <a:extLst>
              <a:ext uri="{FF2B5EF4-FFF2-40B4-BE49-F238E27FC236}">
                <a16:creationId xmlns:a16="http://schemas.microsoft.com/office/drawing/2014/main" id="{F91D2A01-63B6-47E1-9184-FA333E9E488C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5340097" y="548640"/>
          <a:ext cx="5759656" cy="4846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7698202-F594-4A0E-83CB-0485D7A5F065}"/>
              </a:ext>
            </a:extLst>
          </p:cNvPr>
          <p:cNvSpPr/>
          <p:nvPr/>
        </p:nvSpPr>
        <p:spPr>
          <a:xfrm>
            <a:off x="357303" y="1679461"/>
            <a:ext cx="4125617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tx2"/>
                </a:solidFill>
                <a:effectLst>
                  <a:reflection blurRad="6350" stA="53000" endA="300" endPos="35500" dir="5400000" sy="-90000" algn="bl" rotWithShape="0"/>
                </a:effectLst>
              </a:rPr>
              <a:t>PREPARING MELODIES </a:t>
            </a:r>
          </a:p>
          <a:p>
            <a:pPr algn="ctr"/>
            <a:r>
              <a:rPr lang="en-US" sz="3600" dirty="0">
                <a:ln w="0"/>
                <a:solidFill>
                  <a:schemeClr val="tx2"/>
                </a:solidFill>
                <a:effectLst>
                  <a:reflection blurRad="6350" stA="53000" endA="300" endPos="35500" dir="5400000" sy="-90000" algn="bl" rotWithShape="0"/>
                </a:effectLst>
              </a:rPr>
              <a:t>FOR LSTM</a:t>
            </a:r>
          </a:p>
          <a:p>
            <a:pPr algn="ctr"/>
            <a:r>
              <a:rPr lang="en-US" sz="3600" dirty="0">
                <a:ln w="0"/>
                <a:solidFill>
                  <a:schemeClr val="tx2"/>
                </a:solidFill>
                <a:effectLst>
                  <a:reflection blurRad="6350" stA="53000" endA="300" endPos="35500" dir="5400000" sy="-90000" algn="bl" rotWithShape="0"/>
                </a:effectLst>
              </a:rPr>
              <a:t>INGESTION</a:t>
            </a:r>
            <a:r>
              <a:rPr lang="en-US" sz="5400" dirty="0">
                <a:ln w="0"/>
                <a:solidFill>
                  <a:schemeClr val="tx2"/>
                </a:solidFill>
                <a:effectLst>
                  <a:reflection blurRad="6350" stA="53000" endA="300" endPos="35500" dir="5400000" sy="-90000" algn="bl" rotWithShape="0"/>
                </a:effectLst>
              </a:rPr>
              <a:t>	</a:t>
            </a:r>
            <a:endParaRPr lang="en-IN" sz="5400" dirty="0">
              <a:ln w="0"/>
              <a:solidFill>
                <a:schemeClr val="tx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yringe">
                <a:extLst>
                  <a:ext uri="{FF2B5EF4-FFF2-40B4-BE49-F238E27FC236}">
                    <a16:creationId xmlns:a16="http://schemas.microsoft.com/office/drawing/2014/main" id="{90C3D9AD-B729-CB3A-512C-49B77CB0F5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9064999"/>
                  </p:ext>
                </p:extLst>
              </p:nvPr>
            </p:nvGraphicFramePr>
            <p:xfrm rot="14776912">
              <a:off x="2426234" y="1743992"/>
              <a:ext cx="1022153" cy="5082456"/>
            </p:xfrm>
            <a:graphic>
              <a:graphicData uri="http://schemas.microsoft.com/office/drawing/2017/model3d">
                <am3d:model3d r:embed="rId4">
                  <am3d:spPr>
                    <a:xfrm rot="14776912">
                      <a:off x="0" y="0"/>
                      <a:ext cx="1022153" cy="5082456"/>
                    </a:xfrm>
                    <a:prstGeom prst="rect">
                      <a:avLst/>
                    </a:prstGeom>
                  </am3d:spPr>
                  <am3d:camera>
                    <am3d:pos x="0" y="0" z="482678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2670" d="1000000"/>
                    <am3d:preTrans dx="-985" dy="-17998315" dz="3735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yringe">
                <a:extLst>
                  <a:ext uri="{FF2B5EF4-FFF2-40B4-BE49-F238E27FC236}">
                    <a16:creationId xmlns:a16="http://schemas.microsoft.com/office/drawing/2014/main" id="{90C3D9AD-B729-CB3A-512C-49B77CB0F5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776912">
                <a:off x="2426234" y="1743992"/>
                <a:ext cx="1022153" cy="508245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Graphic 7" descr="Treble clef">
            <a:extLst>
              <a:ext uri="{FF2B5EF4-FFF2-40B4-BE49-F238E27FC236}">
                <a16:creationId xmlns:a16="http://schemas.microsoft.com/office/drawing/2014/main" id="{D24C5D9B-2356-BDC2-D2C9-2B23CB257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0518" y="2746855"/>
            <a:ext cx="619760" cy="619760"/>
          </a:xfrm>
          <a:prstGeom prst="rect">
            <a:avLst/>
          </a:prstGeom>
        </p:spPr>
      </p:pic>
      <p:pic>
        <p:nvPicPr>
          <p:cNvPr id="9" name="Graphic 8" descr="Treble clef">
            <a:extLst>
              <a:ext uri="{FF2B5EF4-FFF2-40B4-BE49-F238E27FC236}">
                <a16:creationId xmlns:a16="http://schemas.microsoft.com/office/drawing/2014/main" id="{16147A09-2162-C449-78C6-3463F8081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2920" y="2865758"/>
            <a:ext cx="619760" cy="619760"/>
          </a:xfrm>
          <a:prstGeom prst="rect">
            <a:avLst/>
          </a:prstGeom>
        </p:spPr>
      </p:pic>
      <p:pic>
        <p:nvPicPr>
          <p:cNvPr id="10" name="Graphic 9" descr="Treble clef">
            <a:extLst>
              <a:ext uri="{FF2B5EF4-FFF2-40B4-BE49-F238E27FC236}">
                <a16:creationId xmlns:a16="http://schemas.microsoft.com/office/drawing/2014/main" id="{B2384749-319C-2FE3-A9C8-25C7FE5DA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1748" y="2972123"/>
            <a:ext cx="619760" cy="619760"/>
          </a:xfrm>
          <a:prstGeom prst="rect">
            <a:avLst/>
          </a:prstGeom>
        </p:spPr>
      </p:pic>
      <p:pic>
        <p:nvPicPr>
          <p:cNvPr id="11" name="Graphic 10" descr="Treble clef">
            <a:extLst>
              <a:ext uri="{FF2B5EF4-FFF2-40B4-BE49-F238E27FC236}">
                <a16:creationId xmlns:a16="http://schemas.microsoft.com/office/drawing/2014/main" id="{A88AE650-8EE2-597A-EF31-7EE3769FD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4903" y="2627952"/>
            <a:ext cx="619760" cy="619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330874-EFA5-15FD-881B-18B770E05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640" y="853440"/>
            <a:ext cx="5139440" cy="42360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C90A13B-00E0-1B9F-4929-4ABA39C3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46400" cy="60960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PRE-PROCESSING (CONT….)</a:t>
            </a:r>
          </a:p>
        </p:txBody>
      </p:sp>
    </p:spTree>
    <p:extLst>
      <p:ext uri="{BB962C8B-B14F-4D97-AF65-F5344CB8AC3E}">
        <p14:creationId xmlns:p14="http://schemas.microsoft.com/office/powerpoint/2010/main" val="355589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3BB077-3505-410C-8ED2-C4100518446F}"/>
              </a:ext>
            </a:extLst>
          </p:cNvPr>
          <p:cNvSpPr txBox="1"/>
          <p:nvPr/>
        </p:nvSpPr>
        <p:spPr>
          <a:xfrm>
            <a:off x="955040" y="479306"/>
            <a:ext cx="9616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Broadway" panose="04040905080B02020502" pitchFamily="82" charset="0"/>
              </a:rPr>
              <a:t>     </a:t>
            </a:r>
            <a:r>
              <a:rPr lang="en-US" sz="4400" b="1" dirty="0">
                <a:latin typeface="Snap ITC" panose="04040A07060A02020202" pitchFamily="82" charset="0"/>
              </a:rPr>
              <a:t>PROCESS FLOW DIAGRAM</a:t>
            </a:r>
            <a:endParaRPr lang="en-IN" sz="4400" b="1" dirty="0">
              <a:latin typeface="Snap ITC" panose="04040A07060A020202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1A217-864C-6B0D-98A4-3DA0A12326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25" t="-1" r="12257" b="1895"/>
          <a:stretch/>
        </p:blipFill>
        <p:spPr>
          <a:xfrm>
            <a:off x="2580639" y="1501775"/>
            <a:ext cx="5984241" cy="4655185"/>
          </a:xfrm>
          <a:prstGeom prst="rect">
            <a:avLst/>
          </a:prstGeom>
        </p:spPr>
      </p:pic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41B844B9-D2C4-693D-6E71-9C0D1F002245}"/>
              </a:ext>
            </a:extLst>
          </p:cNvPr>
          <p:cNvSpPr/>
          <p:nvPr/>
        </p:nvSpPr>
        <p:spPr>
          <a:xfrm>
            <a:off x="7802880" y="2521585"/>
            <a:ext cx="985520" cy="276161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4BBE5-24BD-6825-3065-8FF9C439086A}"/>
              </a:ext>
            </a:extLst>
          </p:cNvPr>
          <p:cNvSpPr txBox="1"/>
          <p:nvPr/>
        </p:nvSpPr>
        <p:spPr>
          <a:xfrm>
            <a:off x="9438640" y="191008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output</a:t>
            </a:r>
            <a:endParaRPr lang="en-IN" dirty="0"/>
          </a:p>
        </p:txBody>
      </p:sp>
      <p:pic>
        <p:nvPicPr>
          <p:cNvPr id="3" name="mel">
            <a:hlinkClick r:id="" action="ppaction://media"/>
            <a:extLst>
              <a:ext uri="{FF2B5EF4-FFF2-40B4-BE49-F238E27FC236}">
                <a16:creationId xmlns:a16="http://schemas.microsoft.com/office/drawing/2014/main" id="{12EC6A93-DA7E-29FB-4299-434FDBAF2F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231838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63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149063" y="663509"/>
            <a:ext cx="6851126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nap ITC" panose="04040A07060A02020202" pitchFamily="82" charset="0"/>
              </a:rPr>
              <a:t>CONCLUSION</a:t>
            </a:r>
            <a:br>
              <a:rPr lang="ru-RU" sz="5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DF1CF-917F-40A4-9B97-5BB0F5CC97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" y="1318139"/>
            <a:ext cx="7467600" cy="5539850"/>
          </a:xfrm>
        </p:spPr>
        <p:txBody>
          <a:bodyPr>
            <a:normAutofit/>
          </a:bodyPr>
          <a:lstStyle/>
          <a:p>
            <a:pPr algn="just"/>
            <a:r>
              <a:rPr lang="en-US" sz="1600" dirty="0">
                <a:solidFill>
                  <a:schemeClr val="accent1"/>
                </a:solidFill>
              </a:rPr>
              <a:t>a short discussion about what would the term “intelligent” denotes when speaking about automatic music composition</a:t>
            </a:r>
            <a:r>
              <a:rPr lang="en-IN" sz="1600" dirty="0">
                <a:solidFill>
                  <a:schemeClr val="accent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</a:p>
          <a:p>
            <a:pPr algn="just"/>
            <a:r>
              <a:rPr lang="en-US" sz="1600" dirty="0">
                <a:solidFill>
                  <a:schemeClr val="accent1"/>
                </a:solidFill>
              </a:rPr>
              <a:t>The intelligent part of the compositional methodologies would be composing music destructively, without the imposition of restrictions or targets, forming the category of unsupervised intelligent composition methods.</a:t>
            </a:r>
          </a:p>
          <a:p>
            <a:pPr algn="just"/>
            <a:r>
              <a:rPr lang="en-US" sz="1600" dirty="0">
                <a:solidFill>
                  <a:schemeClr val="accent1"/>
                </a:solidFill>
              </a:rPr>
              <a:t>The imposition of compositional restrictions with the introduction of target features that derive from stylistic directions forms the category of supervised intelligent composition.</a:t>
            </a:r>
          </a:p>
          <a:p>
            <a:pPr algn="just"/>
            <a:r>
              <a:rPr lang="en-US" sz="1600" dirty="0">
                <a:solidFill>
                  <a:schemeClr val="accent1"/>
                </a:solidFill>
              </a:rPr>
              <a:t>The system is very light, platform independent and portable in nature and can be easily deployed on any user system or can be utilized as a web application thus making it available on a network</a:t>
            </a:r>
            <a:r>
              <a:rPr lang="en-US" sz="1600" dirty="0"/>
              <a:t>. </a:t>
            </a:r>
            <a:endParaRPr lang="en-IN" sz="16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5" name="Graphic 14" descr="Treble clef">
            <a:extLst>
              <a:ext uri="{FF2B5EF4-FFF2-40B4-BE49-F238E27FC236}">
                <a16:creationId xmlns:a16="http://schemas.microsoft.com/office/drawing/2014/main" id="{B77437D6-1E36-2752-4787-D5A3FFF64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791" y="215778"/>
            <a:ext cx="619760" cy="619760"/>
          </a:xfrm>
          <a:prstGeom prst="rect">
            <a:avLst/>
          </a:prstGeom>
        </p:spPr>
      </p:pic>
      <p:pic>
        <p:nvPicPr>
          <p:cNvPr id="20" name="Graphic 19" descr="Treble clef">
            <a:extLst>
              <a:ext uri="{FF2B5EF4-FFF2-40B4-BE49-F238E27FC236}">
                <a16:creationId xmlns:a16="http://schemas.microsoft.com/office/drawing/2014/main" id="{A2BA0DE7-B1D4-8086-2DFC-F96537FFA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2680" y="525658"/>
            <a:ext cx="619760" cy="619760"/>
          </a:xfrm>
          <a:prstGeom prst="rect">
            <a:avLst/>
          </a:prstGeom>
        </p:spPr>
      </p:pic>
      <p:pic>
        <p:nvPicPr>
          <p:cNvPr id="21" name="Graphic 20" descr="Treble clef">
            <a:extLst>
              <a:ext uri="{FF2B5EF4-FFF2-40B4-BE49-F238E27FC236}">
                <a16:creationId xmlns:a16="http://schemas.microsoft.com/office/drawing/2014/main" id="{9D2D0510-E588-C86B-3F96-15DBBEC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8160" y="1066800"/>
            <a:ext cx="619760" cy="619760"/>
          </a:xfrm>
          <a:prstGeom prst="rect">
            <a:avLst/>
          </a:prstGeom>
        </p:spPr>
      </p:pic>
      <p:pic>
        <p:nvPicPr>
          <p:cNvPr id="22" name="Graphic 21" descr="Treble clef">
            <a:extLst>
              <a:ext uri="{FF2B5EF4-FFF2-40B4-BE49-F238E27FC236}">
                <a16:creationId xmlns:a16="http://schemas.microsoft.com/office/drawing/2014/main" id="{F3A53CBB-8636-7569-AE4D-948A52526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040" y="698378"/>
            <a:ext cx="619760" cy="61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9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FBDB6D-C867-4B7E-98CA-AAB660F0C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5EF97233-7CDB-4FD4-811B-61312619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7AB86AF-A175-42C9-8DBA-236F5945A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3475548-9413-4CE3-949D-A4EE4CD04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A3F0B377-147D-4F91-9886-741D879AE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6EDCE5C8-BF06-4560-947E-C27807124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5378EE-FE3D-4551-A94E-776CFE4D1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F177991-0C3B-4122-AB91-00BA089B5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28835F9-198F-4A96-BF64-262FAD1E5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C5523-8FCF-4E66-94E3-5F1C55AF7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55" y="1304459"/>
            <a:ext cx="3326650" cy="9632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48F305-14E4-4907-9C20-EAA8E95D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465D16-3079-43DA-B7E7-59869074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BD2166-8817-4385-9D91-5F543992A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05401-F51B-4B01-9DD2-FC03D4F5DE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325" r="18325"/>
          <a:stretch/>
        </p:blipFill>
        <p:spPr>
          <a:xfrm>
            <a:off x="5321367" y="650812"/>
            <a:ext cx="6174771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1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 descr="Graph">
            <a:extLst>
              <a:ext uri="{FF2B5EF4-FFF2-40B4-BE49-F238E27FC236}">
                <a16:creationId xmlns:a16="http://schemas.microsoft.com/office/drawing/2014/main" id="{F91D2A01-63B6-47E1-9184-FA333E9E488C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5340097" y="548640"/>
          <a:ext cx="5759656" cy="4846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11E0BD-ED92-49E8-82C6-00F23A359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042443"/>
              </p:ext>
            </p:extLst>
          </p:nvPr>
        </p:nvGraphicFramePr>
        <p:xfrm>
          <a:off x="5340097" y="548639"/>
          <a:ext cx="5759656" cy="484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7698202-F594-4A0E-83CB-0485D7A5F065}"/>
              </a:ext>
            </a:extLst>
          </p:cNvPr>
          <p:cNvSpPr/>
          <p:nvPr/>
        </p:nvSpPr>
        <p:spPr>
          <a:xfrm>
            <a:off x="929958" y="1679461"/>
            <a:ext cx="2980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/>
                </a:solidFill>
                <a:effectLst>
                  <a:reflection blurRad="6350" stA="53000" endA="300" endPos="35500" dir="5400000" sy="-90000" algn="bl" rotWithShape="0"/>
                </a:effectLst>
              </a:rPr>
              <a:t>CONTENTS</a:t>
            </a:r>
            <a:endParaRPr lang="en-IN" sz="5400" dirty="0">
              <a:ln w="0"/>
              <a:solidFill>
                <a:schemeClr val="tx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60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5EB9C0E-82E1-4B5B-A48D-C50A96A016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18" r="118"/>
          <a:stretch/>
        </p:blipFill>
        <p:spPr>
          <a:xfrm>
            <a:off x="0" y="10"/>
            <a:ext cx="12191695" cy="6857990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69F1744A-CA11-44DA-AE09-C24B436C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3255" y="393600"/>
            <a:ext cx="8119748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Snap ITC" panose="04040A07060A02020202" pitchFamily="82" charset="0"/>
              </a:rPr>
              <a:t>TOOLS AND LIBRARIES</a:t>
            </a:r>
          </a:p>
        </p:txBody>
      </p:sp>
      <p:graphicFrame>
        <p:nvGraphicFramePr>
          <p:cNvPr id="18" name="Content Placeholder 2" descr="SmartArt graphic">
            <a:extLst>
              <a:ext uri="{FF2B5EF4-FFF2-40B4-BE49-F238E27FC236}">
                <a16:creationId xmlns:a16="http://schemas.microsoft.com/office/drawing/2014/main" id="{FB509DA5-15CF-4F50-8076-F311C53562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64677"/>
              </p:ext>
            </p:extLst>
          </p:nvPr>
        </p:nvGraphicFramePr>
        <p:xfrm>
          <a:off x="558800" y="1016000"/>
          <a:ext cx="6177279" cy="54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Graphic 2" descr="Treble clef">
            <a:extLst>
              <a:ext uri="{FF2B5EF4-FFF2-40B4-BE49-F238E27FC236}">
                <a16:creationId xmlns:a16="http://schemas.microsoft.com/office/drawing/2014/main" id="{C3E7D414-85F8-8FCF-FDC9-C3E1494F9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74800" y="5289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9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114341" y="490817"/>
            <a:ext cx="6851126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Snap ITC" panose="04040A07060A02020202" pitchFamily="82" charset="0"/>
              </a:rPr>
              <a:t>BASIC CONCEPTS</a:t>
            </a:r>
            <a:br>
              <a:rPr lang="ru-RU" sz="5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DF1CF-917F-40A4-9B97-5BB0F5CC97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" y="1318139"/>
            <a:ext cx="7467600" cy="5539850"/>
          </a:xfrm>
        </p:spPr>
        <p:txBody>
          <a:bodyPr>
            <a:normAutofit/>
          </a:bodyPr>
          <a:lstStyle/>
          <a:p>
            <a:pPr algn="just"/>
            <a:r>
              <a:rPr lang="en-US" sz="3200" dirty="0">
                <a:solidFill>
                  <a:srgbClr val="002060"/>
                </a:solidFill>
                <a:latin typeface="Franklin Gothic Heavy" panose="020B0903020102020204" pitchFamily="34" charset="0"/>
              </a:rPr>
              <a:t>MELODY</a:t>
            </a: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IN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5" name="Graphic 14" descr="Treble clef">
            <a:extLst>
              <a:ext uri="{FF2B5EF4-FFF2-40B4-BE49-F238E27FC236}">
                <a16:creationId xmlns:a16="http://schemas.microsoft.com/office/drawing/2014/main" id="{B77437D6-1E36-2752-4787-D5A3FFF64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791" y="215778"/>
            <a:ext cx="619760" cy="619760"/>
          </a:xfrm>
          <a:prstGeom prst="rect">
            <a:avLst/>
          </a:prstGeom>
        </p:spPr>
      </p:pic>
      <p:pic>
        <p:nvPicPr>
          <p:cNvPr id="20" name="Graphic 19" descr="Treble clef">
            <a:extLst>
              <a:ext uri="{FF2B5EF4-FFF2-40B4-BE49-F238E27FC236}">
                <a16:creationId xmlns:a16="http://schemas.microsoft.com/office/drawing/2014/main" id="{A2BA0DE7-B1D4-8086-2DFC-F96537FFA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2680" y="525658"/>
            <a:ext cx="619760" cy="619760"/>
          </a:xfrm>
          <a:prstGeom prst="rect">
            <a:avLst/>
          </a:prstGeom>
        </p:spPr>
      </p:pic>
      <p:pic>
        <p:nvPicPr>
          <p:cNvPr id="21" name="Graphic 20" descr="Treble clef">
            <a:extLst>
              <a:ext uri="{FF2B5EF4-FFF2-40B4-BE49-F238E27FC236}">
                <a16:creationId xmlns:a16="http://schemas.microsoft.com/office/drawing/2014/main" id="{9D2D0510-E588-C86B-3F96-15DBBEC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8160" y="1066800"/>
            <a:ext cx="619760" cy="619760"/>
          </a:xfrm>
          <a:prstGeom prst="rect">
            <a:avLst/>
          </a:prstGeom>
        </p:spPr>
      </p:pic>
      <p:pic>
        <p:nvPicPr>
          <p:cNvPr id="22" name="Graphic 21" descr="Treble clef">
            <a:extLst>
              <a:ext uri="{FF2B5EF4-FFF2-40B4-BE49-F238E27FC236}">
                <a16:creationId xmlns:a16="http://schemas.microsoft.com/office/drawing/2014/main" id="{F3A53CBB-8636-7569-AE4D-948A52526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040" y="698378"/>
            <a:ext cx="619760" cy="619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2DB15-04A3-F13B-15A3-8551C2F655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6" t="19133" r="3048" b="17094"/>
          <a:stretch/>
        </p:blipFill>
        <p:spPr>
          <a:xfrm>
            <a:off x="239276" y="3399636"/>
            <a:ext cx="8813275" cy="1376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1C160-C7BD-3E3E-7CB0-502F86025284}"/>
              </a:ext>
            </a:extLst>
          </p:cNvPr>
          <p:cNvSpPr txBox="1"/>
          <p:nvPr/>
        </p:nvSpPr>
        <p:spPr>
          <a:xfrm>
            <a:off x="314960" y="2844800"/>
            <a:ext cx="578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OF NOTES AND RESTS.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2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80" cy="68579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DF1CF-917F-40A4-9B97-5BB0F5CC97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4340" y="2423160"/>
            <a:ext cx="7467600" cy="55168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rgbClr val="002060"/>
                </a:solidFill>
                <a:latin typeface="Franklin Gothic Heavy" panose="020B0903020102020204" pitchFamily="34" charset="0"/>
              </a:rPr>
              <a:t>MELODY GENERATION PROBLEM</a:t>
            </a:r>
          </a:p>
          <a:p>
            <a:pPr algn="just"/>
            <a:r>
              <a:rPr lang="en-US" sz="1800" dirty="0">
                <a:solidFill>
                  <a:srgbClr val="002060"/>
                </a:solidFill>
                <a:latin typeface="Franklin Gothic Heavy" panose="020B0903020102020204" pitchFamily="34" charset="0"/>
              </a:rPr>
              <a:t>Treat melody as a time series.</a:t>
            </a:r>
          </a:p>
          <a:p>
            <a:pPr algn="just"/>
            <a:r>
              <a:rPr lang="en-US" sz="1800" dirty="0">
                <a:solidFill>
                  <a:srgbClr val="002060"/>
                </a:solidFill>
                <a:latin typeface="Franklin Gothic Heavy" panose="020B0903020102020204" pitchFamily="34" charset="0"/>
              </a:rPr>
              <a:t>Time-series prediction problem</a:t>
            </a:r>
          </a:p>
          <a:p>
            <a:pPr algn="just"/>
            <a:r>
              <a:rPr lang="en-US" sz="1800" dirty="0">
                <a:solidFill>
                  <a:srgbClr val="002060"/>
                </a:solidFill>
                <a:latin typeface="Franklin Gothic Heavy" panose="020B0903020102020204" pitchFamily="34" charset="0"/>
              </a:rPr>
              <a:t>Vocabulary of notes</a:t>
            </a:r>
          </a:p>
          <a:p>
            <a:pPr marL="0" indent="0" algn="just">
              <a:buNone/>
            </a:pPr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IN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5" name="Graphic 14" descr="Treble clef">
            <a:extLst>
              <a:ext uri="{FF2B5EF4-FFF2-40B4-BE49-F238E27FC236}">
                <a16:creationId xmlns:a16="http://schemas.microsoft.com/office/drawing/2014/main" id="{B77437D6-1E36-2752-4787-D5A3FFF64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791" y="215778"/>
            <a:ext cx="619760" cy="619760"/>
          </a:xfrm>
          <a:prstGeom prst="rect">
            <a:avLst/>
          </a:prstGeom>
        </p:spPr>
      </p:pic>
      <p:pic>
        <p:nvPicPr>
          <p:cNvPr id="20" name="Graphic 19" descr="Treble clef">
            <a:extLst>
              <a:ext uri="{FF2B5EF4-FFF2-40B4-BE49-F238E27FC236}">
                <a16:creationId xmlns:a16="http://schemas.microsoft.com/office/drawing/2014/main" id="{A2BA0DE7-B1D4-8086-2DFC-F96537FFA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2680" y="525658"/>
            <a:ext cx="619760" cy="619760"/>
          </a:xfrm>
          <a:prstGeom prst="rect">
            <a:avLst/>
          </a:prstGeom>
        </p:spPr>
      </p:pic>
      <p:pic>
        <p:nvPicPr>
          <p:cNvPr id="21" name="Graphic 20" descr="Treble clef">
            <a:extLst>
              <a:ext uri="{FF2B5EF4-FFF2-40B4-BE49-F238E27FC236}">
                <a16:creationId xmlns:a16="http://schemas.microsoft.com/office/drawing/2014/main" id="{9D2D0510-E588-C86B-3F96-15DBBEC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8160" y="1066800"/>
            <a:ext cx="619760" cy="619760"/>
          </a:xfrm>
          <a:prstGeom prst="rect">
            <a:avLst/>
          </a:prstGeom>
        </p:spPr>
      </p:pic>
      <p:pic>
        <p:nvPicPr>
          <p:cNvPr id="22" name="Graphic 21" descr="Treble clef">
            <a:extLst>
              <a:ext uri="{FF2B5EF4-FFF2-40B4-BE49-F238E27FC236}">
                <a16:creationId xmlns:a16="http://schemas.microsoft.com/office/drawing/2014/main" id="{F3A53CBB-8636-7569-AE4D-948A52526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040" y="698378"/>
            <a:ext cx="619760" cy="6197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A039B54-4CE4-A7C2-A865-3CCE3198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960" y="-17902"/>
            <a:ext cx="10396882" cy="115196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nap ITC" panose="04040A07060A02020202" pitchFamily="82" charset="0"/>
              </a:rPr>
              <a:t>BASIC CONCEPTS(CONT….)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3721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114341" y="490817"/>
            <a:ext cx="6851126" cy="1151965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5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DF1CF-917F-40A4-9B97-5BB0F5CC97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" y="1318139"/>
            <a:ext cx="7467600" cy="553985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rgbClr val="002060"/>
                </a:solidFill>
                <a:latin typeface="Franklin Gothic Heavy" panose="020B0903020102020204" pitchFamily="34" charset="0"/>
              </a:rPr>
              <a:t>THE MELODY GENERATOR(TRAINING)</a:t>
            </a: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IN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5" name="Graphic 14" descr="Treble clef">
            <a:extLst>
              <a:ext uri="{FF2B5EF4-FFF2-40B4-BE49-F238E27FC236}">
                <a16:creationId xmlns:a16="http://schemas.microsoft.com/office/drawing/2014/main" id="{B77437D6-1E36-2752-4787-D5A3FFF64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791" y="215778"/>
            <a:ext cx="619760" cy="619760"/>
          </a:xfrm>
          <a:prstGeom prst="rect">
            <a:avLst/>
          </a:prstGeom>
        </p:spPr>
      </p:pic>
      <p:pic>
        <p:nvPicPr>
          <p:cNvPr id="20" name="Graphic 19" descr="Treble clef">
            <a:extLst>
              <a:ext uri="{FF2B5EF4-FFF2-40B4-BE49-F238E27FC236}">
                <a16:creationId xmlns:a16="http://schemas.microsoft.com/office/drawing/2014/main" id="{A2BA0DE7-B1D4-8086-2DFC-F96537FFA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2680" y="525658"/>
            <a:ext cx="619760" cy="619760"/>
          </a:xfrm>
          <a:prstGeom prst="rect">
            <a:avLst/>
          </a:prstGeom>
        </p:spPr>
      </p:pic>
      <p:pic>
        <p:nvPicPr>
          <p:cNvPr id="21" name="Graphic 20" descr="Treble clef">
            <a:extLst>
              <a:ext uri="{FF2B5EF4-FFF2-40B4-BE49-F238E27FC236}">
                <a16:creationId xmlns:a16="http://schemas.microsoft.com/office/drawing/2014/main" id="{9D2D0510-E588-C86B-3F96-15DBBEC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8160" y="1066800"/>
            <a:ext cx="619760" cy="619760"/>
          </a:xfrm>
          <a:prstGeom prst="rect">
            <a:avLst/>
          </a:prstGeom>
        </p:spPr>
      </p:pic>
      <p:pic>
        <p:nvPicPr>
          <p:cNvPr id="22" name="Graphic 21" descr="Treble clef">
            <a:extLst>
              <a:ext uri="{FF2B5EF4-FFF2-40B4-BE49-F238E27FC236}">
                <a16:creationId xmlns:a16="http://schemas.microsoft.com/office/drawing/2014/main" id="{F3A53CBB-8636-7569-AE4D-948A52526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040" y="698378"/>
            <a:ext cx="619760" cy="619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B0250-A412-CF60-DF1B-8442E2BDF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83904"/>
            <a:ext cx="8432791" cy="2419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358E57-F4CA-5EB7-2277-D790C82029DE}"/>
              </a:ext>
            </a:extLst>
          </p:cNvPr>
          <p:cNvSpPr txBox="1"/>
          <p:nvPr/>
        </p:nvSpPr>
        <p:spPr>
          <a:xfrm>
            <a:off x="-50809" y="445901"/>
            <a:ext cx="6263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nap ITC" panose="04040A07060A02020202" pitchFamily="82" charset="0"/>
              </a:rPr>
              <a:t>BASIC CONCEPTS(CONT….)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08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114341" y="490817"/>
            <a:ext cx="6851126" cy="1151965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5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DF1CF-917F-40A4-9B97-5BB0F5CC97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" y="1318139"/>
            <a:ext cx="7467600" cy="553985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rgbClr val="002060"/>
                </a:solidFill>
                <a:latin typeface="Franklin Gothic Heavy" panose="020B0903020102020204" pitchFamily="34" charset="0"/>
              </a:rPr>
              <a:t>HOW WE GENERATE MUSIC</a:t>
            </a: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IN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5" name="Graphic 14" descr="Treble clef">
            <a:extLst>
              <a:ext uri="{FF2B5EF4-FFF2-40B4-BE49-F238E27FC236}">
                <a16:creationId xmlns:a16="http://schemas.microsoft.com/office/drawing/2014/main" id="{B77437D6-1E36-2752-4787-D5A3FFF64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791" y="215778"/>
            <a:ext cx="619760" cy="619760"/>
          </a:xfrm>
          <a:prstGeom prst="rect">
            <a:avLst/>
          </a:prstGeom>
        </p:spPr>
      </p:pic>
      <p:pic>
        <p:nvPicPr>
          <p:cNvPr id="20" name="Graphic 19" descr="Treble clef">
            <a:extLst>
              <a:ext uri="{FF2B5EF4-FFF2-40B4-BE49-F238E27FC236}">
                <a16:creationId xmlns:a16="http://schemas.microsoft.com/office/drawing/2014/main" id="{A2BA0DE7-B1D4-8086-2DFC-F96537FFA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2680" y="525658"/>
            <a:ext cx="619760" cy="619760"/>
          </a:xfrm>
          <a:prstGeom prst="rect">
            <a:avLst/>
          </a:prstGeom>
        </p:spPr>
      </p:pic>
      <p:pic>
        <p:nvPicPr>
          <p:cNvPr id="21" name="Graphic 20" descr="Treble clef">
            <a:extLst>
              <a:ext uri="{FF2B5EF4-FFF2-40B4-BE49-F238E27FC236}">
                <a16:creationId xmlns:a16="http://schemas.microsoft.com/office/drawing/2014/main" id="{9D2D0510-E588-C86B-3F96-15DBBEC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8160" y="1066800"/>
            <a:ext cx="619760" cy="619760"/>
          </a:xfrm>
          <a:prstGeom prst="rect">
            <a:avLst/>
          </a:prstGeom>
        </p:spPr>
      </p:pic>
      <p:pic>
        <p:nvPicPr>
          <p:cNvPr id="22" name="Graphic 21" descr="Treble clef">
            <a:extLst>
              <a:ext uri="{FF2B5EF4-FFF2-40B4-BE49-F238E27FC236}">
                <a16:creationId xmlns:a16="http://schemas.microsoft.com/office/drawing/2014/main" id="{F3A53CBB-8636-7569-AE4D-948A52526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040" y="698378"/>
            <a:ext cx="619760" cy="619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4B96EA-51E4-CFAB-8B39-E92B71372361}"/>
              </a:ext>
            </a:extLst>
          </p:cNvPr>
          <p:cNvSpPr txBox="1"/>
          <p:nvPr/>
        </p:nvSpPr>
        <p:spPr>
          <a:xfrm>
            <a:off x="-116840" y="352158"/>
            <a:ext cx="621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nap ITC" panose="04040A07060A02020202" pitchFamily="82" charset="0"/>
              </a:rPr>
              <a:t>BASIC CONCEPTS(CONT….)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ed Question mark">
                <a:extLst>
                  <a:ext uri="{FF2B5EF4-FFF2-40B4-BE49-F238E27FC236}">
                    <a16:creationId xmlns:a16="http://schemas.microsoft.com/office/drawing/2014/main" id="{49B9238F-148C-2AD7-E519-42D843B5DA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6445669"/>
                  </p:ext>
                </p:extLst>
              </p:nvPr>
            </p:nvGraphicFramePr>
            <p:xfrm>
              <a:off x="4551248" y="1271650"/>
              <a:ext cx="577601" cy="84060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77601" cy="840605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1717594" ay="928172" az="4969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84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ed Question mark">
                <a:extLst>
                  <a:ext uri="{FF2B5EF4-FFF2-40B4-BE49-F238E27FC236}">
                    <a16:creationId xmlns:a16="http://schemas.microsoft.com/office/drawing/2014/main" id="{49B9238F-148C-2AD7-E519-42D843B5DA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1248" y="1271650"/>
                <a:ext cx="577601" cy="840605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7E671E7-570D-02EB-5375-71FA3D6F6A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58" t="4213" r="2508"/>
          <a:stretch/>
        </p:blipFill>
        <p:spPr>
          <a:xfrm>
            <a:off x="213360" y="2322809"/>
            <a:ext cx="7040881" cy="43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50CE2A5-651E-4827-9FE3-B4DD9A86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"/>
            <a:ext cx="12191980" cy="6857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41825-9472-4B27-9F6F-1497549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114341" y="490817"/>
            <a:ext cx="6851126" cy="1151965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5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DF1CF-917F-40A4-9B97-5BB0F5CC97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569706"/>
            <a:ext cx="6593839" cy="55398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rgbClr val="002060"/>
                </a:solidFill>
                <a:latin typeface="Franklin Gothic Heavy" panose="020B0903020102020204" pitchFamily="34" charset="0"/>
              </a:rPr>
              <a:t>WHY DO WE USE AN RNN-LSTM</a:t>
            </a: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Franklin Gothic Heavy" panose="020B0903020102020204" pitchFamily="34" charset="0"/>
              </a:rPr>
              <a:t>MELODIES HAVE LONG-TERM STRUTURAL PATTERNS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Franklin Gothic Heavy" panose="020B0903020102020204" pitchFamily="34" charset="0"/>
              </a:rPr>
              <a:t>LSTM CAPTURE LONG TERM DEPENDENCIES</a:t>
            </a:r>
          </a:p>
          <a:p>
            <a:pPr marL="0" indent="0" algn="just">
              <a:buNone/>
            </a:pPr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IN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15" name="Graphic 14" descr="Treble clef">
            <a:extLst>
              <a:ext uri="{FF2B5EF4-FFF2-40B4-BE49-F238E27FC236}">
                <a16:creationId xmlns:a16="http://schemas.microsoft.com/office/drawing/2014/main" id="{B77437D6-1E36-2752-4787-D5A3FFF64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2791" y="215778"/>
            <a:ext cx="619760" cy="619760"/>
          </a:xfrm>
          <a:prstGeom prst="rect">
            <a:avLst/>
          </a:prstGeom>
        </p:spPr>
      </p:pic>
      <p:pic>
        <p:nvPicPr>
          <p:cNvPr id="20" name="Graphic 19" descr="Treble clef">
            <a:extLst>
              <a:ext uri="{FF2B5EF4-FFF2-40B4-BE49-F238E27FC236}">
                <a16:creationId xmlns:a16="http://schemas.microsoft.com/office/drawing/2014/main" id="{A2BA0DE7-B1D4-8086-2DFC-F96537FFA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2680" y="525658"/>
            <a:ext cx="619760" cy="619760"/>
          </a:xfrm>
          <a:prstGeom prst="rect">
            <a:avLst/>
          </a:prstGeom>
        </p:spPr>
      </p:pic>
      <p:pic>
        <p:nvPicPr>
          <p:cNvPr id="21" name="Graphic 20" descr="Treble clef">
            <a:extLst>
              <a:ext uri="{FF2B5EF4-FFF2-40B4-BE49-F238E27FC236}">
                <a16:creationId xmlns:a16="http://schemas.microsoft.com/office/drawing/2014/main" id="{9D2D0510-E588-C86B-3F96-15DBBEC33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78160" y="1066800"/>
            <a:ext cx="619760" cy="619760"/>
          </a:xfrm>
          <a:prstGeom prst="rect">
            <a:avLst/>
          </a:prstGeom>
        </p:spPr>
      </p:pic>
      <p:pic>
        <p:nvPicPr>
          <p:cNvPr id="22" name="Graphic 21" descr="Treble clef">
            <a:extLst>
              <a:ext uri="{FF2B5EF4-FFF2-40B4-BE49-F238E27FC236}">
                <a16:creationId xmlns:a16="http://schemas.microsoft.com/office/drawing/2014/main" id="{F3A53CBB-8636-7569-AE4D-948A52526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8040" y="698378"/>
            <a:ext cx="619760" cy="619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4B96EA-51E4-CFAB-8B39-E92B71372361}"/>
              </a:ext>
            </a:extLst>
          </p:cNvPr>
          <p:cNvSpPr txBox="1"/>
          <p:nvPr/>
        </p:nvSpPr>
        <p:spPr>
          <a:xfrm>
            <a:off x="-116840" y="352158"/>
            <a:ext cx="621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Snap ITC" panose="04040A07060A02020202" pitchFamily="82" charset="0"/>
              </a:rPr>
              <a:t>BASIC CONCEPTS(CONT….)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ed Question mark">
                <a:extLst>
                  <a:ext uri="{FF2B5EF4-FFF2-40B4-BE49-F238E27FC236}">
                    <a16:creationId xmlns:a16="http://schemas.microsoft.com/office/drawing/2014/main" id="{49B9238F-148C-2AD7-E519-42D843B5DA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0983968"/>
                  </p:ext>
                </p:extLst>
              </p:nvPr>
            </p:nvGraphicFramePr>
            <p:xfrm>
              <a:off x="5729808" y="1440802"/>
              <a:ext cx="577601" cy="84060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77601" cy="840605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1717594" ay="928172" az="49698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841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ed Question mark">
                <a:extLst>
                  <a:ext uri="{FF2B5EF4-FFF2-40B4-BE49-F238E27FC236}">
                    <a16:creationId xmlns:a16="http://schemas.microsoft.com/office/drawing/2014/main" id="{49B9238F-148C-2AD7-E519-42D843B5DA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9808" y="1440802"/>
                <a:ext cx="577601" cy="840605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386343-5521-2561-D6AB-9105752E3F55}"/>
              </a:ext>
            </a:extLst>
          </p:cNvPr>
          <p:cNvSpPr txBox="1">
            <a:spLocks/>
          </p:cNvSpPr>
          <p:nvPr/>
        </p:nvSpPr>
        <p:spPr>
          <a:xfrm>
            <a:off x="434340" y="2423160"/>
            <a:ext cx="7467600" cy="5516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1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28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US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  <a:p>
            <a:pPr algn="just"/>
            <a:endParaRPr lang="en-IN" sz="3200" dirty="0">
              <a:solidFill>
                <a:srgbClr val="002060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44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pattern="hexagon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4DA70F7-4E17-4283-953E-07CDE98A1E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F362EA-361F-4FD6-9EE0-EBD0EACEB2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F73F19-7BB3-4A4E-880E-9726661012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Music design</Template>
  <TotalTime>1163</TotalTime>
  <Words>591</Words>
  <Application>Microsoft Office PowerPoint</Application>
  <PresentationFormat>Widescreen</PresentationFormat>
  <Paragraphs>162</Paragraphs>
  <Slides>24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Algerian</vt:lpstr>
      <vt:lpstr>Arial</vt:lpstr>
      <vt:lpstr>Broadway</vt:lpstr>
      <vt:lpstr>Calibri</vt:lpstr>
      <vt:lpstr>Franklin Gothic Heavy</vt:lpstr>
      <vt:lpstr>Impact</vt:lpstr>
      <vt:lpstr>Matura MT Script Capitals</vt:lpstr>
      <vt:lpstr>Rockwell Condensed</vt:lpstr>
      <vt:lpstr>Snap ITC</vt:lpstr>
      <vt:lpstr>Main Event</vt:lpstr>
      <vt:lpstr>E-Music COMPOSER </vt:lpstr>
      <vt:lpstr>INTRODUCTION </vt:lpstr>
      <vt:lpstr>PowerPoint Presentation</vt:lpstr>
      <vt:lpstr>TOOLS AND LIBRARIES</vt:lpstr>
      <vt:lpstr>BASIC CONCEPTS </vt:lpstr>
      <vt:lpstr>BASIC CONCEPTS(CONT….)</vt:lpstr>
      <vt:lpstr> </vt:lpstr>
      <vt:lpstr> </vt:lpstr>
      <vt:lpstr> </vt:lpstr>
      <vt:lpstr> </vt:lpstr>
      <vt:lpstr>MUSIC THEORY</vt:lpstr>
      <vt:lpstr>PowerPoint Presentation</vt:lpstr>
      <vt:lpstr>MUSIC THEORY  (CONT….)</vt:lpstr>
      <vt:lpstr>MUSIC THEORY  (CONT….)</vt:lpstr>
      <vt:lpstr>MUSIC THEORY  (CONT….)</vt:lpstr>
      <vt:lpstr>MUSIC THEORY  (CONT….)</vt:lpstr>
      <vt:lpstr>MUSIC THEORY  (CONT….)</vt:lpstr>
      <vt:lpstr>PRE-PROCESSING </vt:lpstr>
      <vt:lpstr>PRE-PROCESSING (CONT….)</vt:lpstr>
      <vt:lpstr>PRE-PROCESSING (CONT….)</vt:lpstr>
      <vt:lpstr>PRE-PROCESSING (CONT….)</vt:lpstr>
      <vt:lpstr>PowerPoint Presentation</vt:lpstr>
      <vt:lpstr>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E-Music COMPOSER </dc:title>
  <dc:creator>DARSANA</dc:creator>
  <cp:lastModifiedBy>DARSANA</cp:lastModifiedBy>
  <cp:revision>63</cp:revision>
  <dcterms:created xsi:type="dcterms:W3CDTF">2022-02-18T04:41:46Z</dcterms:created>
  <dcterms:modified xsi:type="dcterms:W3CDTF">2022-05-27T03:56:19Z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